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48" autoAdjust="0"/>
  </p:normalViewPr>
  <p:slideViewPr>
    <p:cSldViewPr>
      <p:cViewPr varScale="1">
        <p:scale>
          <a:sx n="78" d="100"/>
          <a:sy n="78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34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1714D8-3182-437C-83DB-5E8793E4976E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4201AA-2994-4DAF-B4D9-933760D450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71600" y="2057400"/>
            <a:ext cx="7772400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Praying For the People in Your Church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Colossians 1:9-10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524000"/>
            <a:ext cx="8610600" cy="502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For this reason also, since the day we heard of it, we have not ceased to pray for you,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/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Colossians 1:9-10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600200"/>
            <a:ext cx="8610600" cy="495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And to ask that you may be filled with the knowledge of His will in all spiritual wisdom and understanding,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838200"/>
            <a:ext cx="8610600" cy="5715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So that you may walk in a manner worthy of the Lord, to please Him in all respects, bearing fruit in every good work and increasing in the knowledge of God.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905000"/>
            <a:ext cx="8382000" cy="396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4.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for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protection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from the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devil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 Peter 5:8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219200"/>
            <a:ext cx="8610600" cy="5334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Be of sober spirit, be on the alert.  Your adversary, the devil, prowls about like a roaring lion, seeking someone to devour.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/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John 17:15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447800"/>
            <a:ext cx="8610600" cy="510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 do not ask Thee to take them out of the world, but to keep them from the evil one.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447800"/>
            <a:ext cx="83820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5.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that they would be delivered from the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temptations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of the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world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and not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fall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away from God.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/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 John 2:15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143000"/>
            <a:ext cx="8610600" cy="541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Do not love the world, nor the things in the world.  If anyone loves the world, the love of the Father is not in him.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John 17:11-12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143000"/>
            <a:ext cx="8610600" cy="541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And I am no more in the world; and yet they themselves are in the world, and I come to You.  Holy Father, keep them in Your name.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381000"/>
            <a:ext cx="8610600" cy="6172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While I was with them, I was keeping them in Your name which You have given Me; and I guarded them, and not one of them perished but the son of perdition, that the Scripture might be fulfilled.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447800"/>
            <a:ext cx="83820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1. 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that they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grow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spiritually and become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mature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and Christ-like in character.</a:t>
            </a: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447800"/>
            <a:ext cx="83820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6.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that they would be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bold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effective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witnesses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for Jesus Christ.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John 17:18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143000"/>
            <a:ext cx="8610600" cy="541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As You did send Me into the world, I also have sent them into the world.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John 17:20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143000"/>
            <a:ext cx="8610600" cy="541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 do not ask in behalf of these alone, but for those also who believe in Me through their word.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447800"/>
            <a:ext cx="8610600" cy="510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7.  Pray for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unity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and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love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every time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disunity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or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division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is observed, especially in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families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and in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leadership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circles.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1524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Colossians 4:12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905000" y="1371600"/>
            <a:ext cx="7239000" cy="5181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Epaphras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who is one of your number, a bond slave of Jesus Christ, sends you his greetings, </a:t>
            </a:r>
            <a:endParaRPr lang="en-US" sz="4800" b="1" dirty="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0" y="1143000"/>
            <a:ext cx="7620000" cy="541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Always laboring earnestly for you in his prayers, that you may stand perfect and fully assured in all the will of God.</a:t>
            </a: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6096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 Corinthians 13:9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828800"/>
            <a:ext cx="8610600" cy="472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This we also pray for, that you be made complete.</a:t>
            </a: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3429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 Thessalonians 5:23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219200"/>
            <a:ext cx="8610600" cy="5486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Now may the God of peace Himself sanctify you entirely; and may your spirit and soul and body be preserved complete, without blame at the coming of our Lord Jesus Christ.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905000"/>
            <a:ext cx="8382000" cy="396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2.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that they would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overcome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sin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in their life. </a:t>
            </a: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838200"/>
            <a:ext cx="7772400" cy="723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 Corinthians 13:7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2209800"/>
            <a:ext cx="8610600" cy="434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Now we pray to God that you do no wrong.</a:t>
            </a:r>
            <a:r>
              <a:rPr lang="en-US" sz="4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447800"/>
            <a:ext cx="83820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FontTx/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3.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Pray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that they would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know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the </a:t>
            </a:r>
            <a:r>
              <a:rPr lang="en-US" sz="5400" b="1" u="sng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will</a:t>
            </a:r>
            <a:r>
              <a:rPr lang="en-US" sz="54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of God for their life.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521</Words>
  <Application>Microsoft Office PowerPoint</Application>
  <PresentationFormat>On-screen Show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Slide 1</vt:lpstr>
      <vt:lpstr>Slide 2</vt:lpstr>
      <vt:lpstr>Colossians 4:12 </vt:lpstr>
      <vt:lpstr>Slide 4</vt:lpstr>
      <vt:lpstr>2 Corinthians 13:9 </vt:lpstr>
      <vt:lpstr>1 Thessalonians 5:23 </vt:lpstr>
      <vt:lpstr>Slide 7</vt:lpstr>
      <vt:lpstr>2 Corinthians 13:7 </vt:lpstr>
      <vt:lpstr>Slide 9</vt:lpstr>
      <vt:lpstr>Colossians 1:9-10 </vt:lpstr>
      <vt:lpstr>Colossians 1:9-10 </vt:lpstr>
      <vt:lpstr>Slide 12</vt:lpstr>
      <vt:lpstr>Slide 13</vt:lpstr>
      <vt:lpstr>1 Peter 5:8 </vt:lpstr>
      <vt:lpstr>John 17:15 </vt:lpstr>
      <vt:lpstr>Slide 16</vt:lpstr>
      <vt:lpstr>1 John 2:15 </vt:lpstr>
      <vt:lpstr>John 17:11-12 </vt:lpstr>
      <vt:lpstr>Slide 19</vt:lpstr>
      <vt:lpstr>Slide 20</vt:lpstr>
      <vt:lpstr>John 17:18 </vt:lpstr>
      <vt:lpstr>John 17:20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</dc:creator>
  <cp:lastModifiedBy>Katie</cp:lastModifiedBy>
  <cp:revision>1</cp:revision>
  <dcterms:created xsi:type="dcterms:W3CDTF">2017-01-19T18:44:06Z</dcterms:created>
  <dcterms:modified xsi:type="dcterms:W3CDTF">2017-01-19T18:46:34Z</dcterms:modified>
</cp:coreProperties>
</file>