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s/slide2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211.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s/slide209.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s/slide216.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5" r:id="rId191"/>
    <p:sldId id="446"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94648" autoAdjust="0"/>
  </p:normalViewPr>
  <p:slideViewPr>
    <p:cSldViewPr>
      <p:cViewPr varScale="1">
        <p:scale>
          <a:sx n="78" d="100"/>
          <a:sy n="78" d="100"/>
        </p:scale>
        <p:origin x="-486" y="-84"/>
      </p:cViewPr>
      <p:guideLst>
        <p:guide orient="horz" pos="2160"/>
        <p:guide pos="2880"/>
      </p:guideLst>
    </p:cSldViewPr>
  </p:slideViewPr>
  <p:outlineViewPr>
    <p:cViewPr>
      <p:scale>
        <a:sx n="33" d="100"/>
        <a:sy n="33" d="100"/>
      </p:scale>
      <p:origin x="48" y="6879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viewProps" Target="viewProps.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tableStyles" Target="tableStyle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612AB3-2170-46C4-A629-DF537D07149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12AB3-2170-46C4-A629-DF537D07149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12AB3-2170-46C4-A629-DF537D07149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12AB3-2170-46C4-A629-DF537D07149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612AB3-2170-46C4-A629-DF537D07149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612AB3-2170-46C4-A629-DF537D07149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612AB3-2170-46C4-A629-DF537D07149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612AB3-2170-46C4-A629-DF537D07149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12AB3-2170-46C4-A629-DF537D07149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12AB3-2170-46C4-A629-DF537D07149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12AB3-2170-46C4-A629-DF537D07149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17B0C-D9BE-4585-A9B4-606EF2C139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12AB3-2170-46C4-A629-DF537D07149D}" type="datetimeFigureOut">
              <a:rPr lang="en-US" smtClean="0"/>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17B0C-D9BE-4585-A9B4-606EF2C139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282"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endParaRPr lang="en-US" b="0" u="sng" dirty="0">
              <a:solidFill>
                <a:schemeClr val="bg1"/>
              </a:solidFill>
              <a:latin typeface="Franklin Gothic Demi" pitchFamily="34" charset="0"/>
            </a:endParaRPr>
          </a:p>
        </p:txBody>
      </p:sp>
      <p:sp>
        <p:nvSpPr>
          <p:cNvPr id="2529283" name="Rectangle 3"/>
          <p:cNvSpPr>
            <a:spLocks noGrp="1" noChangeArrowheads="1"/>
          </p:cNvSpPr>
          <p:nvPr>
            <p:ph type="subTitle" idx="1"/>
          </p:nvPr>
        </p:nvSpPr>
        <p:spPr>
          <a:xfrm>
            <a:off x="838200" y="2057400"/>
            <a:ext cx="7620000" cy="4419600"/>
          </a:xfrm>
        </p:spPr>
        <p:txBody>
          <a:bodyPr/>
          <a:lstStyle/>
          <a:p>
            <a:pPr eaLnBrk="1" hangingPunct="1">
              <a:defRPr/>
            </a:pPr>
            <a:r>
              <a:rPr lang="en-US" sz="6000">
                <a:solidFill>
                  <a:schemeClr val="bg1"/>
                </a:solidFill>
                <a:latin typeface="Franklin Gothic Demi" pitchFamily="34" charset="0"/>
              </a:rPr>
              <a:t>Leadership Principles</a:t>
            </a:r>
          </a:p>
          <a:p>
            <a:pPr eaLnBrk="1" hangingPunct="1">
              <a:defRPr/>
            </a:pPr>
            <a:r>
              <a:rPr lang="en-US" sz="6000" i="1">
                <a:solidFill>
                  <a:schemeClr val="bg1"/>
                </a:solidFill>
                <a:latin typeface="Franklin Gothic Demi" pitchFamily="34" charset="0"/>
              </a:rPr>
              <a:t># 1 – Bearing Fruit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8498"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r>
              <a:rPr lang="en-US" b="0" u="sng">
                <a:solidFill>
                  <a:schemeClr val="bg1"/>
                </a:solidFill>
                <a:latin typeface="Franklin Gothic Demi" pitchFamily="34" charset="0"/>
              </a:rPr>
              <a:t>Matthew 21:19</a:t>
            </a:r>
          </a:p>
        </p:txBody>
      </p:sp>
      <p:sp>
        <p:nvSpPr>
          <p:cNvPr id="2538499"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And He said to it, “No longer shall there ever be any fruit from you.” And at once the fig tree withered.</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0658" name="Rectangle 2"/>
          <p:cNvSpPr>
            <a:spLocks noGrp="1" noChangeArrowheads="1"/>
          </p:cNvSpPr>
          <p:nvPr>
            <p:ph type="ctrTitle"/>
          </p:nvPr>
        </p:nvSpPr>
        <p:spPr>
          <a:xfrm>
            <a:off x="685800" y="533400"/>
            <a:ext cx="7772400" cy="685800"/>
          </a:xfrm>
        </p:spPr>
        <p:txBody>
          <a:bodyPr/>
          <a:lstStyle/>
          <a:p>
            <a:pPr eaLnBrk="1" hangingPunct="1"/>
            <a:r>
              <a:rPr lang="en-US" sz="4400" u="sng" smtClean="0">
                <a:solidFill>
                  <a:schemeClr val="bg1"/>
                </a:solidFill>
                <a:latin typeface="Arial" charset="0"/>
              </a:rPr>
              <a:t>Isaiah 40:31</a:t>
            </a:r>
          </a:p>
        </p:txBody>
      </p:sp>
      <p:sp>
        <p:nvSpPr>
          <p:cNvPr id="2630659" name="Rectangle 3"/>
          <p:cNvSpPr>
            <a:spLocks noGrp="1" noChangeArrowheads="1"/>
          </p:cNvSpPr>
          <p:nvPr>
            <p:ph type="subTitle" idx="1"/>
          </p:nvPr>
        </p:nvSpPr>
        <p:spPr>
          <a:xfrm>
            <a:off x="838200" y="1905000"/>
            <a:ext cx="7620000" cy="4572000"/>
          </a:xfrm>
        </p:spPr>
        <p:txBody>
          <a:bodyPr/>
          <a:lstStyle/>
          <a:p>
            <a:pPr eaLnBrk="1" hangingPunct="1">
              <a:defRPr/>
            </a:pPr>
            <a:r>
              <a:rPr lang="en-US" sz="5400" b="1">
                <a:solidFill>
                  <a:schemeClr val="bg1"/>
                </a:solidFill>
                <a:latin typeface="Arial" charset="0"/>
              </a:rPr>
              <a:t>They will run and not get tired, they will walk and not become weary.</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682"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31683" name="Rectangle 3"/>
          <p:cNvSpPr>
            <a:spLocks noGrp="1" noChangeArrowheads="1"/>
          </p:cNvSpPr>
          <p:nvPr>
            <p:ph type="subTitle" idx="1"/>
          </p:nvPr>
        </p:nvSpPr>
        <p:spPr>
          <a:xfrm>
            <a:off x="609600" y="2362200"/>
            <a:ext cx="7924800" cy="4114800"/>
          </a:xfrm>
        </p:spPr>
        <p:txBody>
          <a:bodyPr/>
          <a:lstStyle/>
          <a:p>
            <a:pPr eaLnBrk="1" hangingPunct="1">
              <a:defRPr/>
            </a:pPr>
            <a:r>
              <a:rPr lang="en-US" sz="5400" b="1">
                <a:solidFill>
                  <a:schemeClr val="bg1"/>
                </a:solidFill>
                <a:latin typeface="Arial" charset="0"/>
              </a:rPr>
              <a:t>Leadership Principles</a:t>
            </a:r>
          </a:p>
          <a:p>
            <a:pPr eaLnBrk="1" hangingPunct="1">
              <a:defRPr/>
            </a:pPr>
            <a:r>
              <a:rPr lang="en-US" sz="5400" b="1">
                <a:solidFill>
                  <a:schemeClr val="bg1"/>
                </a:solidFill>
                <a:latin typeface="Arial" charset="0"/>
              </a:rPr>
              <a:t>#4  </a:t>
            </a:r>
            <a:r>
              <a:rPr lang="en-US" sz="5400" b="1" i="1">
                <a:solidFill>
                  <a:schemeClr val="bg1"/>
                </a:solidFill>
                <a:latin typeface="Arial" charset="0"/>
              </a:rPr>
              <a:t>Basic Disciplines</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2706" name="Rectangle 2"/>
          <p:cNvSpPr>
            <a:spLocks noGrp="1" noChangeArrowheads="1"/>
          </p:cNvSpPr>
          <p:nvPr>
            <p:ph type="ctrTitle"/>
          </p:nvPr>
        </p:nvSpPr>
        <p:spPr>
          <a:xfrm>
            <a:off x="381000" y="152400"/>
            <a:ext cx="8305800" cy="685800"/>
          </a:xfrm>
        </p:spPr>
        <p:txBody>
          <a:bodyPr/>
          <a:lstStyle/>
          <a:p>
            <a:pPr eaLnBrk="1" hangingPunct="1"/>
            <a:r>
              <a:rPr lang="en-US" sz="4800" b="0" u="sng" smtClean="0">
                <a:solidFill>
                  <a:schemeClr val="bg1"/>
                </a:solidFill>
                <a:latin typeface="Franklin Gothic Demi" pitchFamily="34" charset="0"/>
              </a:rPr>
              <a:t>1 Timothy 4:7-8</a:t>
            </a:r>
          </a:p>
        </p:txBody>
      </p:sp>
      <p:sp>
        <p:nvSpPr>
          <p:cNvPr id="2632707" name="Rectangle 3"/>
          <p:cNvSpPr>
            <a:spLocks noGrp="1" noChangeArrowheads="1"/>
          </p:cNvSpPr>
          <p:nvPr>
            <p:ph type="subTitle" idx="1"/>
          </p:nvPr>
        </p:nvSpPr>
        <p:spPr>
          <a:xfrm>
            <a:off x="304800" y="914400"/>
            <a:ext cx="8610600" cy="5562600"/>
          </a:xfrm>
        </p:spPr>
        <p:txBody>
          <a:bodyPr/>
          <a:lstStyle/>
          <a:p>
            <a:pPr eaLnBrk="1" hangingPunct="1">
              <a:lnSpc>
                <a:spcPct val="90000"/>
              </a:lnSpc>
              <a:defRPr/>
            </a:pPr>
            <a:r>
              <a:rPr lang="en-US" sz="4800" b="1">
                <a:solidFill>
                  <a:schemeClr val="bg1"/>
                </a:solidFill>
                <a:latin typeface="Arial" charset="0"/>
              </a:rPr>
              <a:t>Discipline yourself for the purpose of godliness; for bodily discipline is only of little profit, but godliness is profitable for all things, since it holds promise for the present life and also for the life to come.</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3730"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33731" name="Rectangle 3"/>
          <p:cNvSpPr>
            <a:spLocks noGrp="1" noChangeArrowheads="1"/>
          </p:cNvSpPr>
          <p:nvPr>
            <p:ph type="subTitle" idx="1"/>
          </p:nvPr>
        </p:nvSpPr>
        <p:spPr>
          <a:xfrm>
            <a:off x="609600" y="1447800"/>
            <a:ext cx="7848600" cy="5029200"/>
          </a:xfrm>
        </p:spPr>
        <p:txBody>
          <a:bodyPr/>
          <a:lstStyle/>
          <a:p>
            <a:pPr eaLnBrk="1" hangingPunct="1">
              <a:defRPr/>
            </a:pPr>
            <a:r>
              <a:rPr lang="en-US" sz="5400" b="1">
                <a:solidFill>
                  <a:schemeClr val="bg1"/>
                </a:solidFill>
                <a:latin typeface="Arial" charset="0"/>
              </a:rPr>
              <a:t>1. Systematically </a:t>
            </a:r>
            <a:r>
              <a:rPr lang="en-US" sz="5400" b="1" u="sng">
                <a:solidFill>
                  <a:schemeClr val="bg1"/>
                </a:solidFill>
                <a:latin typeface="Arial" charset="0"/>
              </a:rPr>
              <a:t>read</a:t>
            </a:r>
            <a:r>
              <a:rPr lang="en-US" sz="5400" b="1">
                <a:solidFill>
                  <a:schemeClr val="bg1"/>
                </a:solidFill>
                <a:latin typeface="Arial" charset="0"/>
              </a:rPr>
              <a:t> your </a:t>
            </a:r>
            <a:r>
              <a:rPr lang="en-US" sz="5400" b="1" u="sng">
                <a:solidFill>
                  <a:schemeClr val="bg1"/>
                </a:solidFill>
                <a:latin typeface="Arial" charset="0"/>
              </a:rPr>
              <a:t>Bible</a:t>
            </a:r>
            <a:r>
              <a:rPr lang="en-US" sz="5400" b="1">
                <a:solidFill>
                  <a:schemeClr val="bg1"/>
                </a:solidFill>
                <a:latin typeface="Arial" charset="0"/>
              </a:rPr>
              <a:t> every day. Make a specific Bible </a:t>
            </a:r>
            <a:r>
              <a:rPr lang="en-US" sz="5400" b="1" u="sng">
                <a:solidFill>
                  <a:schemeClr val="bg1"/>
                </a:solidFill>
                <a:latin typeface="Arial" charset="0"/>
              </a:rPr>
              <a:t>reading</a:t>
            </a:r>
            <a:r>
              <a:rPr lang="en-US" sz="5400" b="1">
                <a:solidFill>
                  <a:schemeClr val="bg1"/>
                </a:solidFill>
                <a:latin typeface="Arial" charset="0"/>
              </a:rPr>
              <a:t> </a:t>
            </a:r>
            <a:r>
              <a:rPr lang="en-US" sz="5400" b="1" u="sng">
                <a:solidFill>
                  <a:schemeClr val="bg1"/>
                </a:solidFill>
                <a:latin typeface="Arial" charset="0"/>
              </a:rPr>
              <a:t>goal</a:t>
            </a:r>
            <a:r>
              <a:rPr lang="en-US" sz="5400" b="1">
                <a:solidFill>
                  <a:schemeClr val="bg1"/>
                </a:solidFill>
                <a:latin typeface="Arial" charset="0"/>
              </a:rPr>
              <a:t> every year and keep </a:t>
            </a:r>
            <a:r>
              <a:rPr lang="en-US" sz="5400" b="1" u="sng">
                <a:solidFill>
                  <a:schemeClr val="bg1"/>
                </a:solidFill>
                <a:latin typeface="Arial" charset="0"/>
              </a:rPr>
              <a:t>track</a:t>
            </a:r>
            <a:r>
              <a:rPr lang="en-US" sz="5400" b="1">
                <a:solidFill>
                  <a:schemeClr val="bg1"/>
                </a:solidFill>
                <a:latin typeface="Arial" charset="0"/>
              </a:rPr>
              <a:t> of your reading.</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4754"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34755" name="Rectangle 3"/>
          <p:cNvSpPr>
            <a:spLocks noGrp="1" noChangeArrowheads="1"/>
          </p:cNvSpPr>
          <p:nvPr>
            <p:ph type="subTitle" idx="1"/>
          </p:nvPr>
        </p:nvSpPr>
        <p:spPr>
          <a:xfrm>
            <a:off x="609600" y="1219200"/>
            <a:ext cx="7848600" cy="5257800"/>
          </a:xfrm>
        </p:spPr>
        <p:txBody>
          <a:bodyPr/>
          <a:lstStyle/>
          <a:p>
            <a:pPr eaLnBrk="1" hangingPunct="1">
              <a:defRPr/>
            </a:pPr>
            <a:r>
              <a:rPr lang="en-US" sz="5400" b="1">
                <a:solidFill>
                  <a:schemeClr val="bg1"/>
                </a:solidFill>
                <a:latin typeface="Arial" charset="0"/>
              </a:rPr>
              <a:t>2. </a:t>
            </a:r>
            <a:r>
              <a:rPr lang="en-US" sz="5400" b="1" u="sng">
                <a:solidFill>
                  <a:schemeClr val="bg1"/>
                </a:solidFill>
                <a:latin typeface="Arial" charset="0"/>
              </a:rPr>
              <a:t>Memorize</a:t>
            </a:r>
            <a:r>
              <a:rPr lang="en-US" sz="5400" b="1">
                <a:solidFill>
                  <a:schemeClr val="bg1"/>
                </a:solidFill>
                <a:latin typeface="Arial" charset="0"/>
              </a:rPr>
              <a:t> and </a:t>
            </a:r>
            <a:r>
              <a:rPr lang="en-US" sz="5400" b="1" u="sng">
                <a:solidFill>
                  <a:schemeClr val="bg1"/>
                </a:solidFill>
                <a:latin typeface="Arial" charset="0"/>
              </a:rPr>
              <a:t>meditate</a:t>
            </a:r>
            <a:r>
              <a:rPr lang="en-US" sz="5400" b="1">
                <a:solidFill>
                  <a:schemeClr val="bg1"/>
                </a:solidFill>
                <a:latin typeface="Arial" charset="0"/>
              </a:rPr>
              <a:t> on key Bible </a:t>
            </a:r>
            <a:r>
              <a:rPr lang="en-US" sz="5400" b="1" u="sng">
                <a:solidFill>
                  <a:schemeClr val="bg1"/>
                </a:solidFill>
                <a:latin typeface="Arial" charset="0"/>
              </a:rPr>
              <a:t>verses</a:t>
            </a:r>
            <a:r>
              <a:rPr lang="en-US" sz="5400" b="1">
                <a:solidFill>
                  <a:schemeClr val="bg1"/>
                </a:solidFill>
                <a:latin typeface="Arial" charset="0"/>
              </a:rPr>
              <a:t> with a clear plan of </a:t>
            </a:r>
            <a:r>
              <a:rPr lang="en-US" sz="5400" b="1" u="sng">
                <a:solidFill>
                  <a:schemeClr val="bg1"/>
                </a:solidFill>
                <a:latin typeface="Arial" charset="0"/>
              </a:rPr>
              <a:t>review</a:t>
            </a:r>
            <a:r>
              <a:rPr lang="en-US" sz="5400" b="1">
                <a:solidFill>
                  <a:schemeClr val="bg1"/>
                </a:solidFill>
                <a:latin typeface="Arial" charset="0"/>
              </a:rPr>
              <a:t>. Make a </a:t>
            </a:r>
            <a:r>
              <a:rPr lang="en-US" sz="5400" b="1" u="sng">
                <a:solidFill>
                  <a:schemeClr val="bg1"/>
                </a:solidFill>
                <a:latin typeface="Arial" charset="0"/>
              </a:rPr>
              <a:t>goal</a:t>
            </a:r>
            <a:r>
              <a:rPr lang="en-US" sz="5400" b="1">
                <a:solidFill>
                  <a:schemeClr val="bg1"/>
                </a:solidFill>
                <a:latin typeface="Arial" charset="0"/>
              </a:rPr>
              <a:t> and keep </a:t>
            </a:r>
            <a:r>
              <a:rPr lang="en-US" sz="5400" b="1" u="sng">
                <a:solidFill>
                  <a:schemeClr val="bg1"/>
                </a:solidFill>
                <a:latin typeface="Arial" charset="0"/>
              </a:rPr>
              <a:t>records</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5778"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35779" name="Rectangle 3"/>
          <p:cNvSpPr>
            <a:spLocks noGrp="1" noChangeArrowheads="1"/>
          </p:cNvSpPr>
          <p:nvPr>
            <p:ph type="subTitle" idx="1"/>
          </p:nvPr>
        </p:nvSpPr>
        <p:spPr>
          <a:xfrm>
            <a:off x="609600" y="1981200"/>
            <a:ext cx="7848600" cy="4495800"/>
          </a:xfrm>
        </p:spPr>
        <p:txBody>
          <a:bodyPr/>
          <a:lstStyle/>
          <a:p>
            <a:pPr eaLnBrk="1" hangingPunct="1">
              <a:defRPr/>
            </a:pPr>
            <a:r>
              <a:rPr lang="en-US" sz="5400" b="1">
                <a:solidFill>
                  <a:schemeClr val="bg1"/>
                </a:solidFill>
                <a:latin typeface="Arial" charset="0"/>
              </a:rPr>
              <a:t>3. Have a </a:t>
            </a:r>
            <a:r>
              <a:rPr lang="en-US" sz="5400" b="1" u="sng">
                <a:solidFill>
                  <a:schemeClr val="bg1"/>
                </a:solidFill>
                <a:latin typeface="Arial" charset="0"/>
              </a:rPr>
              <a:t>daily</a:t>
            </a:r>
            <a:r>
              <a:rPr lang="en-US" sz="5400" b="1">
                <a:solidFill>
                  <a:schemeClr val="bg1"/>
                </a:solidFill>
                <a:latin typeface="Arial" charset="0"/>
              </a:rPr>
              <a:t> personal </a:t>
            </a:r>
            <a:r>
              <a:rPr lang="en-US" sz="5400" b="1" u="sng">
                <a:solidFill>
                  <a:schemeClr val="bg1"/>
                </a:solidFill>
                <a:latin typeface="Arial" charset="0"/>
              </a:rPr>
              <a:t>prayer</a:t>
            </a:r>
            <a:r>
              <a:rPr lang="en-US" sz="5400" b="1">
                <a:solidFill>
                  <a:schemeClr val="bg1"/>
                </a:solidFill>
                <a:latin typeface="Arial" charset="0"/>
              </a:rPr>
              <a:t> time that is a </a:t>
            </a:r>
            <a:r>
              <a:rPr lang="en-US" sz="5400" b="1" u="sng">
                <a:solidFill>
                  <a:schemeClr val="bg1"/>
                </a:solidFill>
                <a:latin typeface="Arial" charset="0"/>
              </a:rPr>
              <a:t>habit</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6802"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36803" name="Rectangle 3"/>
          <p:cNvSpPr>
            <a:spLocks noGrp="1" noChangeArrowheads="1"/>
          </p:cNvSpPr>
          <p:nvPr>
            <p:ph type="subTitle" idx="1"/>
          </p:nvPr>
        </p:nvSpPr>
        <p:spPr>
          <a:xfrm>
            <a:off x="609600" y="1752600"/>
            <a:ext cx="7848600" cy="4724400"/>
          </a:xfrm>
        </p:spPr>
        <p:txBody>
          <a:bodyPr/>
          <a:lstStyle/>
          <a:p>
            <a:pPr eaLnBrk="1" hangingPunct="1">
              <a:defRPr/>
            </a:pPr>
            <a:r>
              <a:rPr lang="en-US" sz="5400" b="1">
                <a:solidFill>
                  <a:schemeClr val="bg1"/>
                </a:solidFill>
                <a:latin typeface="Arial" charset="0"/>
              </a:rPr>
              <a:t>4. Be </a:t>
            </a:r>
            <a:r>
              <a:rPr lang="en-US" sz="5400" b="1" u="sng">
                <a:solidFill>
                  <a:schemeClr val="bg1"/>
                </a:solidFill>
                <a:latin typeface="Arial" charset="0"/>
              </a:rPr>
              <a:t>faithful</a:t>
            </a:r>
            <a:r>
              <a:rPr lang="en-US" sz="5400" b="1">
                <a:solidFill>
                  <a:schemeClr val="bg1"/>
                </a:solidFill>
                <a:latin typeface="Arial" charset="0"/>
              </a:rPr>
              <a:t> to the </a:t>
            </a:r>
            <a:r>
              <a:rPr lang="en-US" sz="5400" b="1" u="sng">
                <a:solidFill>
                  <a:schemeClr val="bg1"/>
                </a:solidFill>
                <a:latin typeface="Arial" charset="0"/>
              </a:rPr>
              <a:t>corporate</a:t>
            </a:r>
            <a:r>
              <a:rPr lang="en-US" sz="5400" b="1">
                <a:solidFill>
                  <a:schemeClr val="bg1"/>
                </a:solidFill>
                <a:latin typeface="Arial" charset="0"/>
              </a:rPr>
              <a:t> prayer ministry at your </a:t>
            </a:r>
            <a:r>
              <a:rPr lang="en-US" sz="5400" b="1" u="sng">
                <a:solidFill>
                  <a:schemeClr val="bg1"/>
                </a:solidFill>
                <a:latin typeface="Arial" charset="0"/>
              </a:rPr>
              <a:t>church</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7826"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37827" name="Rectangle 3"/>
          <p:cNvSpPr>
            <a:spLocks noGrp="1" noChangeArrowheads="1"/>
          </p:cNvSpPr>
          <p:nvPr>
            <p:ph type="subTitle" idx="1"/>
          </p:nvPr>
        </p:nvSpPr>
        <p:spPr>
          <a:xfrm>
            <a:off x="609600" y="2057400"/>
            <a:ext cx="7848600" cy="4419600"/>
          </a:xfrm>
        </p:spPr>
        <p:txBody>
          <a:bodyPr/>
          <a:lstStyle/>
          <a:p>
            <a:pPr eaLnBrk="1" hangingPunct="1">
              <a:defRPr/>
            </a:pPr>
            <a:r>
              <a:rPr lang="en-US" sz="5400" b="1">
                <a:solidFill>
                  <a:schemeClr val="bg1"/>
                </a:solidFill>
                <a:latin typeface="Arial" charset="0"/>
              </a:rPr>
              <a:t>5. </a:t>
            </a:r>
            <a:r>
              <a:rPr lang="en-US" sz="5400" b="1" u="sng">
                <a:solidFill>
                  <a:schemeClr val="bg1"/>
                </a:solidFill>
                <a:latin typeface="Arial" charset="0"/>
              </a:rPr>
              <a:t>Pray</a:t>
            </a:r>
            <a:r>
              <a:rPr lang="en-US" sz="5400" b="1">
                <a:solidFill>
                  <a:schemeClr val="bg1"/>
                </a:solidFill>
                <a:latin typeface="Arial" charset="0"/>
              </a:rPr>
              <a:t> with your </a:t>
            </a:r>
            <a:r>
              <a:rPr lang="en-US" sz="5400" b="1" u="sng">
                <a:solidFill>
                  <a:schemeClr val="bg1"/>
                </a:solidFill>
                <a:latin typeface="Arial" charset="0"/>
              </a:rPr>
              <a:t>wife</a:t>
            </a:r>
            <a:r>
              <a:rPr lang="en-US" sz="5400" b="1">
                <a:solidFill>
                  <a:schemeClr val="bg1"/>
                </a:solidFill>
                <a:latin typeface="Arial" charset="0"/>
              </a:rPr>
              <a:t> at least several </a:t>
            </a:r>
            <a:r>
              <a:rPr lang="en-US" sz="5400" b="1" u="sng">
                <a:solidFill>
                  <a:schemeClr val="bg1"/>
                </a:solidFill>
                <a:latin typeface="Arial" charset="0"/>
              </a:rPr>
              <a:t>times</a:t>
            </a:r>
            <a:r>
              <a:rPr lang="en-US" sz="5400" b="1">
                <a:solidFill>
                  <a:schemeClr val="bg1"/>
                </a:solidFill>
                <a:latin typeface="Arial" charset="0"/>
              </a:rPr>
              <a:t> every </a:t>
            </a:r>
            <a:r>
              <a:rPr lang="en-US" sz="5400" b="1" u="sng">
                <a:solidFill>
                  <a:schemeClr val="bg1"/>
                </a:solidFill>
                <a:latin typeface="Arial" charset="0"/>
              </a:rPr>
              <a:t>week</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8850"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38851" name="Rectangle 3"/>
          <p:cNvSpPr>
            <a:spLocks noGrp="1" noChangeArrowheads="1"/>
          </p:cNvSpPr>
          <p:nvPr>
            <p:ph type="subTitle" idx="1"/>
          </p:nvPr>
        </p:nvSpPr>
        <p:spPr>
          <a:xfrm>
            <a:off x="609600" y="762000"/>
            <a:ext cx="7848600" cy="5715000"/>
          </a:xfrm>
        </p:spPr>
        <p:txBody>
          <a:bodyPr/>
          <a:lstStyle/>
          <a:p>
            <a:pPr eaLnBrk="1" hangingPunct="1">
              <a:lnSpc>
                <a:spcPct val="90000"/>
              </a:lnSpc>
              <a:defRPr/>
            </a:pPr>
            <a:r>
              <a:rPr lang="en-US" sz="5400" b="1">
                <a:solidFill>
                  <a:schemeClr val="bg1"/>
                </a:solidFill>
                <a:latin typeface="Arial" charset="0"/>
              </a:rPr>
              <a:t>6. Always be </a:t>
            </a:r>
            <a:r>
              <a:rPr lang="en-US" sz="5400" b="1" u="sng">
                <a:solidFill>
                  <a:schemeClr val="bg1"/>
                </a:solidFill>
                <a:latin typeface="Arial" charset="0"/>
              </a:rPr>
              <a:t>reading</a:t>
            </a:r>
            <a:r>
              <a:rPr lang="en-US" sz="5400" b="1">
                <a:solidFill>
                  <a:schemeClr val="bg1"/>
                </a:solidFill>
                <a:latin typeface="Arial" charset="0"/>
              </a:rPr>
              <a:t> in good </a:t>
            </a:r>
            <a:r>
              <a:rPr lang="en-US" sz="5400" b="1" u="sng">
                <a:solidFill>
                  <a:schemeClr val="bg1"/>
                </a:solidFill>
                <a:latin typeface="Arial" charset="0"/>
              </a:rPr>
              <a:t>books</a:t>
            </a:r>
            <a:r>
              <a:rPr lang="en-US" sz="5400" b="1">
                <a:solidFill>
                  <a:schemeClr val="bg1"/>
                </a:solidFill>
                <a:latin typeface="Arial" charset="0"/>
              </a:rPr>
              <a:t>.               Be a </a:t>
            </a:r>
            <a:r>
              <a:rPr lang="en-US" sz="5400" b="1" u="sng">
                <a:solidFill>
                  <a:schemeClr val="bg1"/>
                </a:solidFill>
                <a:latin typeface="Arial" charset="0"/>
              </a:rPr>
              <a:t>wisdom</a:t>
            </a:r>
            <a:r>
              <a:rPr lang="en-US" sz="5400" b="1">
                <a:solidFill>
                  <a:schemeClr val="bg1"/>
                </a:solidFill>
                <a:latin typeface="Arial" charset="0"/>
              </a:rPr>
              <a:t> seeker. Be a lifelong </a:t>
            </a:r>
            <a:r>
              <a:rPr lang="en-US" sz="5400" b="1" u="sng">
                <a:solidFill>
                  <a:schemeClr val="bg1"/>
                </a:solidFill>
                <a:latin typeface="Arial" charset="0"/>
              </a:rPr>
              <a:t>learner</a:t>
            </a:r>
            <a:r>
              <a:rPr lang="en-US" sz="5400" b="1">
                <a:solidFill>
                  <a:schemeClr val="bg1"/>
                </a:solidFill>
                <a:latin typeface="Arial" charset="0"/>
              </a:rPr>
              <a:t>. Make this a yearly </a:t>
            </a:r>
            <a:r>
              <a:rPr lang="en-US" sz="5400" b="1" u="sng">
                <a:solidFill>
                  <a:schemeClr val="bg1"/>
                </a:solidFill>
                <a:latin typeface="Arial" charset="0"/>
              </a:rPr>
              <a:t>goal</a:t>
            </a:r>
            <a:r>
              <a:rPr lang="en-US" sz="5400" b="1">
                <a:solidFill>
                  <a:schemeClr val="bg1"/>
                </a:solidFill>
                <a:latin typeface="Arial" charset="0"/>
              </a:rPr>
              <a:t> and keep good </a:t>
            </a:r>
            <a:r>
              <a:rPr lang="en-US" sz="5400" b="1" u="sng">
                <a:solidFill>
                  <a:schemeClr val="bg1"/>
                </a:solidFill>
                <a:latin typeface="Arial" charset="0"/>
              </a:rPr>
              <a:t>records</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9874"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39875" name="Rectangle 3"/>
          <p:cNvSpPr>
            <a:spLocks noGrp="1" noChangeArrowheads="1"/>
          </p:cNvSpPr>
          <p:nvPr>
            <p:ph type="subTitle" idx="1"/>
          </p:nvPr>
        </p:nvSpPr>
        <p:spPr>
          <a:xfrm>
            <a:off x="609600" y="990600"/>
            <a:ext cx="7848600" cy="5486400"/>
          </a:xfrm>
        </p:spPr>
        <p:txBody>
          <a:bodyPr/>
          <a:lstStyle/>
          <a:p>
            <a:pPr eaLnBrk="1" hangingPunct="1">
              <a:defRPr/>
            </a:pPr>
            <a:r>
              <a:rPr lang="en-US" sz="4800" b="1">
                <a:solidFill>
                  <a:schemeClr val="bg1"/>
                </a:solidFill>
                <a:latin typeface="Arial" charset="0"/>
              </a:rPr>
              <a:t>7. At least weekly spend some time </a:t>
            </a:r>
            <a:r>
              <a:rPr lang="en-US" sz="4800" b="1" u="sng">
                <a:solidFill>
                  <a:schemeClr val="bg1"/>
                </a:solidFill>
                <a:latin typeface="Arial" charset="0"/>
              </a:rPr>
              <a:t>examining</a:t>
            </a:r>
            <a:r>
              <a:rPr lang="en-US" sz="4800" b="1">
                <a:solidFill>
                  <a:schemeClr val="bg1"/>
                </a:solidFill>
                <a:latin typeface="Arial" charset="0"/>
              </a:rPr>
              <a:t> your own life </a:t>
            </a:r>
            <a:r>
              <a:rPr lang="en-US" sz="4800" b="1" u="sng">
                <a:solidFill>
                  <a:schemeClr val="bg1"/>
                </a:solidFill>
                <a:latin typeface="Arial" charset="0"/>
              </a:rPr>
              <a:t>looking</a:t>
            </a:r>
            <a:r>
              <a:rPr lang="en-US" sz="4800" b="1">
                <a:solidFill>
                  <a:schemeClr val="bg1"/>
                </a:solidFill>
                <a:latin typeface="Arial" charset="0"/>
              </a:rPr>
              <a:t> for </a:t>
            </a:r>
            <a:r>
              <a:rPr lang="en-US" sz="4800" b="1" u="sng">
                <a:solidFill>
                  <a:schemeClr val="bg1"/>
                </a:solidFill>
                <a:latin typeface="Arial" charset="0"/>
              </a:rPr>
              <a:t>blind</a:t>
            </a:r>
            <a:r>
              <a:rPr lang="en-US" sz="4800" b="1">
                <a:solidFill>
                  <a:schemeClr val="bg1"/>
                </a:solidFill>
                <a:latin typeface="Arial" charset="0"/>
              </a:rPr>
              <a:t> spots and </a:t>
            </a:r>
            <a:r>
              <a:rPr lang="en-US" sz="4800" b="1" u="sng">
                <a:solidFill>
                  <a:schemeClr val="bg1"/>
                </a:solidFill>
                <a:latin typeface="Arial" charset="0"/>
              </a:rPr>
              <a:t>character</a:t>
            </a:r>
            <a:r>
              <a:rPr lang="en-US" sz="4800" b="1">
                <a:solidFill>
                  <a:schemeClr val="bg1"/>
                </a:solidFill>
                <a:latin typeface="Arial" charset="0"/>
              </a:rPr>
              <a:t> flaws. Use all </a:t>
            </a:r>
            <a:r>
              <a:rPr lang="en-US" sz="4800" b="1" u="sng">
                <a:solidFill>
                  <a:schemeClr val="bg1"/>
                </a:solidFill>
                <a:latin typeface="Arial" charset="0"/>
              </a:rPr>
              <a:t>conflicts</a:t>
            </a:r>
            <a:r>
              <a:rPr lang="en-US" sz="4800" b="1">
                <a:solidFill>
                  <a:schemeClr val="bg1"/>
                </a:solidFill>
                <a:latin typeface="Arial" charset="0"/>
              </a:rPr>
              <a:t> as motivation to look at</a:t>
            </a:r>
            <a:r>
              <a:rPr lang="en-US" sz="4800" b="1" u="sng">
                <a:solidFill>
                  <a:schemeClr val="bg1"/>
                </a:solidFill>
                <a:latin typeface="Arial" charset="0"/>
              </a:rPr>
              <a:t> yourself</a:t>
            </a:r>
            <a:r>
              <a:rPr lang="en-US" sz="48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22"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r>
              <a:rPr lang="en-US" b="0" u="sng">
                <a:solidFill>
                  <a:schemeClr val="bg1"/>
                </a:solidFill>
                <a:latin typeface="Franklin Gothic Demi" pitchFamily="34" charset="0"/>
              </a:rPr>
              <a:t>Luke 13:7-9</a:t>
            </a:r>
          </a:p>
        </p:txBody>
      </p:sp>
      <p:sp>
        <p:nvSpPr>
          <p:cNvPr id="2539523" name="Rectangle 3"/>
          <p:cNvSpPr>
            <a:spLocks noGrp="1" noChangeArrowheads="1"/>
          </p:cNvSpPr>
          <p:nvPr>
            <p:ph type="subTitle" idx="1"/>
          </p:nvPr>
        </p:nvSpPr>
        <p:spPr>
          <a:xfrm>
            <a:off x="304800" y="1600200"/>
            <a:ext cx="8610600" cy="4876800"/>
          </a:xfrm>
        </p:spPr>
        <p:txBody>
          <a:bodyPr/>
          <a:lstStyle/>
          <a:p>
            <a:pPr eaLnBrk="1" hangingPunct="1">
              <a:defRPr/>
            </a:pPr>
            <a:r>
              <a:rPr lang="en-US" sz="4800">
                <a:solidFill>
                  <a:schemeClr val="bg1"/>
                </a:solidFill>
                <a:latin typeface="Franklin Gothic Demi" pitchFamily="34" charset="0"/>
              </a:rPr>
              <a:t>“And he said to the vineyard-keeper, ‘Behold, for three years  I have come looking for fruit on this fig tree without finding any. ‘Cut it down! Why does it even use up the ground?</a:t>
            </a:r>
          </a:p>
          <a:p>
            <a:pPr eaLnBrk="1" hangingPunct="1">
              <a:defRPr/>
            </a:pPr>
            <a:endParaRPr lang="en-US" sz="4800">
              <a:solidFill>
                <a:schemeClr val="bg1"/>
              </a:solidFill>
              <a:latin typeface="Franklin Gothic Demi" pitchFamily="34" charset="0"/>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0898"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40899" name="Rectangle 3"/>
          <p:cNvSpPr>
            <a:spLocks noGrp="1" noChangeArrowheads="1"/>
          </p:cNvSpPr>
          <p:nvPr>
            <p:ph type="subTitle" idx="1"/>
          </p:nvPr>
        </p:nvSpPr>
        <p:spPr>
          <a:xfrm>
            <a:off x="609600" y="2209800"/>
            <a:ext cx="7848600" cy="4267200"/>
          </a:xfrm>
        </p:spPr>
        <p:txBody>
          <a:bodyPr/>
          <a:lstStyle/>
          <a:p>
            <a:pPr eaLnBrk="1" hangingPunct="1">
              <a:defRPr/>
            </a:pPr>
            <a:r>
              <a:rPr lang="en-US" sz="5400" b="1">
                <a:solidFill>
                  <a:schemeClr val="bg1"/>
                </a:solidFill>
                <a:latin typeface="Arial" charset="0"/>
              </a:rPr>
              <a:t>8. </a:t>
            </a:r>
            <a:r>
              <a:rPr lang="en-US" sz="5400" b="1" u="sng">
                <a:solidFill>
                  <a:schemeClr val="bg1"/>
                </a:solidFill>
                <a:latin typeface="Arial" charset="0"/>
              </a:rPr>
              <a:t>Confess</a:t>
            </a:r>
            <a:r>
              <a:rPr lang="en-US" sz="5400" b="1">
                <a:solidFill>
                  <a:schemeClr val="bg1"/>
                </a:solidFill>
                <a:latin typeface="Arial" charset="0"/>
              </a:rPr>
              <a:t> all known </a:t>
            </a:r>
            <a:r>
              <a:rPr lang="en-US" sz="5400" b="1" u="sng">
                <a:solidFill>
                  <a:schemeClr val="bg1"/>
                </a:solidFill>
                <a:latin typeface="Arial" charset="0"/>
              </a:rPr>
              <a:t>sins</a:t>
            </a:r>
            <a:r>
              <a:rPr lang="en-US" sz="5400" b="1">
                <a:solidFill>
                  <a:schemeClr val="bg1"/>
                </a:solidFill>
                <a:latin typeface="Arial" charset="0"/>
              </a:rPr>
              <a:t> every day.</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22"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41923" name="Rectangle 3"/>
          <p:cNvSpPr>
            <a:spLocks noGrp="1" noChangeArrowheads="1"/>
          </p:cNvSpPr>
          <p:nvPr>
            <p:ph type="subTitle" idx="1"/>
          </p:nvPr>
        </p:nvSpPr>
        <p:spPr>
          <a:xfrm>
            <a:off x="609600" y="914400"/>
            <a:ext cx="7848600" cy="5562600"/>
          </a:xfrm>
        </p:spPr>
        <p:txBody>
          <a:bodyPr/>
          <a:lstStyle/>
          <a:p>
            <a:pPr eaLnBrk="1" hangingPunct="1">
              <a:defRPr/>
            </a:pPr>
            <a:r>
              <a:rPr lang="en-US" sz="5400" b="1">
                <a:solidFill>
                  <a:schemeClr val="bg1"/>
                </a:solidFill>
                <a:latin typeface="Arial" charset="0"/>
              </a:rPr>
              <a:t>9. Develop the personal </a:t>
            </a:r>
            <a:r>
              <a:rPr lang="en-US" sz="5400" b="1" u="sng">
                <a:solidFill>
                  <a:schemeClr val="bg1"/>
                </a:solidFill>
                <a:latin typeface="Arial" charset="0"/>
              </a:rPr>
              <a:t>ritual</a:t>
            </a:r>
            <a:r>
              <a:rPr lang="en-US" sz="5400" b="1">
                <a:solidFill>
                  <a:schemeClr val="bg1"/>
                </a:solidFill>
                <a:latin typeface="Arial" charset="0"/>
              </a:rPr>
              <a:t> of </a:t>
            </a:r>
            <a:r>
              <a:rPr lang="en-US" sz="5400" b="1" u="sng">
                <a:solidFill>
                  <a:schemeClr val="bg1"/>
                </a:solidFill>
                <a:latin typeface="Arial" charset="0"/>
              </a:rPr>
              <a:t>presenting</a:t>
            </a:r>
            <a:r>
              <a:rPr lang="en-US" sz="5400" b="1">
                <a:solidFill>
                  <a:schemeClr val="bg1"/>
                </a:solidFill>
                <a:latin typeface="Arial" charset="0"/>
              </a:rPr>
              <a:t> yourself to God every </a:t>
            </a:r>
            <a:r>
              <a:rPr lang="en-US" sz="5400" b="1" u="sng">
                <a:solidFill>
                  <a:schemeClr val="bg1"/>
                </a:solidFill>
                <a:latin typeface="Arial" charset="0"/>
              </a:rPr>
              <a:t>morning</a:t>
            </a:r>
            <a:r>
              <a:rPr lang="en-US" sz="5400" b="1">
                <a:solidFill>
                  <a:schemeClr val="bg1"/>
                </a:solidFill>
                <a:latin typeface="Arial" charset="0"/>
              </a:rPr>
              <a:t> declaring Him to be </a:t>
            </a:r>
            <a:r>
              <a:rPr lang="en-US" sz="5400" b="1" u="sng">
                <a:solidFill>
                  <a:schemeClr val="bg1"/>
                </a:solidFill>
                <a:latin typeface="Arial" charset="0"/>
              </a:rPr>
              <a:t>Lord</a:t>
            </a:r>
            <a:r>
              <a:rPr lang="en-US" sz="5400" b="1">
                <a:solidFill>
                  <a:schemeClr val="bg1"/>
                </a:solidFill>
                <a:latin typeface="Arial" charset="0"/>
              </a:rPr>
              <a:t> of your life.</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2946"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642947" name="Rectangle 3"/>
          <p:cNvSpPr>
            <a:spLocks noGrp="1" noChangeArrowheads="1"/>
          </p:cNvSpPr>
          <p:nvPr>
            <p:ph type="subTitle" idx="1"/>
          </p:nvPr>
        </p:nvSpPr>
        <p:spPr>
          <a:xfrm>
            <a:off x="609600" y="2133600"/>
            <a:ext cx="7848600" cy="4343400"/>
          </a:xfrm>
        </p:spPr>
        <p:txBody>
          <a:bodyPr/>
          <a:lstStyle/>
          <a:p>
            <a:pPr eaLnBrk="1" hangingPunct="1">
              <a:defRPr/>
            </a:pPr>
            <a:r>
              <a:rPr lang="en-US" sz="5400" b="1">
                <a:solidFill>
                  <a:schemeClr val="bg1"/>
                </a:solidFill>
                <a:latin typeface="Arial" charset="0"/>
              </a:rPr>
              <a:t>10. </a:t>
            </a:r>
            <a:r>
              <a:rPr lang="en-US" sz="5400" b="1" u="sng">
                <a:solidFill>
                  <a:schemeClr val="bg1"/>
                </a:solidFill>
                <a:latin typeface="Arial" charset="0"/>
              </a:rPr>
              <a:t>Write</a:t>
            </a:r>
            <a:r>
              <a:rPr lang="en-US" sz="5400" b="1">
                <a:solidFill>
                  <a:schemeClr val="bg1"/>
                </a:solidFill>
                <a:latin typeface="Arial" charset="0"/>
              </a:rPr>
              <a:t> personal </a:t>
            </a:r>
            <a:r>
              <a:rPr lang="en-US" sz="5400" b="1" u="sng">
                <a:solidFill>
                  <a:schemeClr val="bg1"/>
                </a:solidFill>
                <a:latin typeface="Arial" charset="0"/>
              </a:rPr>
              <a:t>goals</a:t>
            </a:r>
            <a:r>
              <a:rPr lang="en-US" sz="5400" b="1">
                <a:solidFill>
                  <a:schemeClr val="bg1"/>
                </a:solidFill>
                <a:latin typeface="Arial" charset="0"/>
              </a:rPr>
              <a:t> and </a:t>
            </a:r>
            <a:r>
              <a:rPr lang="en-US" sz="5400" b="1" u="sng">
                <a:solidFill>
                  <a:schemeClr val="bg1"/>
                </a:solidFill>
                <a:latin typeface="Arial" charset="0"/>
              </a:rPr>
              <a:t>review</a:t>
            </a:r>
            <a:r>
              <a:rPr lang="en-US" sz="5400" b="1">
                <a:solidFill>
                  <a:schemeClr val="bg1"/>
                </a:solidFill>
                <a:latin typeface="Arial" charset="0"/>
              </a:rPr>
              <a:t> them at least weekly.</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4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79843" name="Rectangle 3"/>
          <p:cNvSpPr>
            <a:spLocks noGrp="1" noChangeArrowheads="1"/>
          </p:cNvSpPr>
          <p:nvPr>
            <p:ph type="subTitle" idx="1"/>
          </p:nvPr>
        </p:nvSpPr>
        <p:spPr>
          <a:xfrm>
            <a:off x="457200" y="1524000"/>
            <a:ext cx="8153400" cy="4953000"/>
          </a:xfrm>
        </p:spPr>
        <p:txBody>
          <a:bodyPr/>
          <a:lstStyle/>
          <a:p>
            <a:pPr eaLnBrk="1" hangingPunct="1">
              <a:defRPr/>
            </a:pPr>
            <a:endParaRPr lang="en-US" sz="5400" b="1">
              <a:solidFill>
                <a:schemeClr val="bg1"/>
              </a:solidFill>
              <a:latin typeface="Arial" charset="0"/>
            </a:endParaRPr>
          </a:p>
          <a:p>
            <a:pPr eaLnBrk="1" hangingPunct="1">
              <a:defRPr/>
            </a:pPr>
            <a:r>
              <a:rPr lang="en-US" sz="5400" b="1">
                <a:solidFill>
                  <a:schemeClr val="bg1"/>
                </a:solidFill>
                <a:latin typeface="Arial" charset="0"/>
              </a:rPr>
              <a:t>Leadership Principles</a:t>
            </a:r>
          </a:p>
          <a:p>
            <a:pPr eaLnBrk="1" hangingPunct="1">
              <a:defRPr/>
            </a:pPr>
            <a:r>
              <a:rPr lang="en-US" sz="5400" b="1" i="1">
                <a:solidFill>
                  <a:schemeClr val="bg1"/>
                </a:solidFill>
                <a:latin typeface="Arial" charset="0"/>
              </a:rPr>
              <a:t># 5  Self-Awareness</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0866" name="Rectangle 2"/>
          <p:cNvSpPr>
            <a:spLocks noGrp="1" noChangeArrowheads="1"/>
          </p:cNvSpPr>
          <p:nvPr>
            <p:ph type="ctrTitle"/>
          </p:nvPr>
        </p:nvSpPr>
        <p:spPr>
          <a:xfrm>
            <a:off x="685800" y="533400"/>
            <a:ext cx="7772400" cy="685800"/>
          </a:xfrm>
        </p:spPr>
        <p:txBody>
          <a:bodyPr/>
          <a:lstStyle/>
          <a:p>
            <a:pPr eaLnBrk="1" hangingPunct="1">
              <a:defRPr/>
            </a:pPr>
            <a:r>
              <a:rPr lang="en-US" sz="4400" b="0" u="sng" smtClean="0">
                <a:solidFill>
                  <a:schemeClr val="bg1"/>
                </a:solidFill>
                <a:latin typeface="Franklin Gothic Demi" pitchFamily="34" charset="0"/>
              </a:rPr>
              <a:t>Memory Verse:</a:t>
            </a:r>
            <a:r>
              <a:rPr lang="en-US" b="0" u="sng" smtClean="0">
                <a:solidFill>
                  <a:schemeClr val="bg1"/>
                </a:solidFill>
                <a:latin typeface="Franklin Gothic Demi" pitchFamily="34" charset="0"/>
              </a:rPr>
              <a:t> </a:t>
            </a:r>
            <a:r>
              <a:rPr lang="en-US" sz="3600" b="0" u="sng" smtClean="0">
                <a:solidFill>
                  <a:schemeClr val="bg1"/>
                </a:solidFill>
                <a:latin typeface="Franklin Gothic Demi" pitchFamily="34" charset="0"/>
              </a:rPr>
              <a:t>Proverbs 20:27</a:t>
            </a:r>
          </a:p>
        </p:txBody>
      </p:sp>
      <p:sp>
        <p:nvSpPr>
          <p:cNvPr id="2980867" name="Rectangle 3"/>
          <p:cNvSpPr>
            <a:spLocks noGrp="1" noChangeArrowheads="1"/>
          </p:cNvSpPr>
          <p:nvPr>
            <p:ph type="subTitle" idx="1"/>
          </p:nvPr>
        </p:nvSpPr>
        <p:spPr>
          <a:xfrm>
            <a:off x="457200" y="1447800"/>
            <a:ext cx="8153400" cy="5029200"/>
          </a:xfrm>
        </p:spPr>
        <p:txBody>
          <a:bodyPr/>
          <a:lstStyle/>
          <a:p>
            <a:pPr eaLnBrk="1" hangingPunct="1">
              <a:defRPr/>
            </a:pPr>
            <a:r>
              <a:rPr lang="en-US" sz="5400" b="1">
                <a:solidFill>
                  <a:schemeClr val="bg1"/>
                </a:solidFill>
                <a:latin typeface="Arial" charset="0"/>
              </a:rPr>
              <a:t>The spirit of man is the lamp of the Lord, searching all the innermost parts of his being.</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189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81891" name="Rectangle 3"/>
          <p:cNvSpPr>
            <a:spLocks noGrp="1" noChangeArrowheads="1"/>
          </p:cNvSpPr>
          <p:nvPr>
            <p:ph type="subTitle" idx="1"/>
          </p:nvPr>
        </p:nvSpPr>
        <p:spPr>
          <a:xfrm>
            <a:off x="457200" y="1447800"/>
            <a:ext cx="8153400" cy="5029200"/>
          </a:xfrm>
        </p:spPr>
        <p:txBody>
          <a:bodyPr/>
          <a:lstStyle/>
          <a:p>
            <a:pPr eaLnBrk="1" hangingPunct="1">
              <a:defRPr/>
            </a:pPr>
            <a:r>
              <a:rPr lang="en-US" sz="5400" b="1">
                <a:solidFill>
                  <a:schemeClr val="bg1"/>
                </a:solidFill>
                <a:latin typeface="Arial" charset="0"/>
              </a:rPr>
              <a:t>1. </a:t>
            </a:r>
            <a:r>
              <a:rPr lang="en-US" sz="5400" b="1" u="sng">
                <a:solidFill>
                  <a:schemeClr val="bg1"/>
                </a:solidFill>
                <a:latin typeface="Arial" charset="0"/>
              </a:rPr>
              <a:t>Lack</a:t>
            </a:r>
            <a:r>
              <a:rPr lang="en-US" sz="5400" b="1">
                <a:solidFill>
                  <a:schemeClr val="bg1"/>
                </a:solidFill>
                <a:latin typeface="Arial" charset="0"/>
              </a:rPr>
              <a:t> of self-awareness is the        No. 1 </a:t>
            </a:r>
            <a:r>
              <a:rPr lang="en-US" sz="5400" b="1" u="sng">
                <a:solidFill>
                  <a:schemeClr val="bg1"/>
                </a:solidFill>
                <a:latin typeface="Arial" charset="0"/>
              </a:rPr>
              <a:t>obstacle</a:t>
            </a:r>
            <a:r>
              <a:rPr lang="en-US" sz="5400" b="1">
                <a:solidFill>
                  <a:schemeClr val="bg1"/>
                </a:solidFill>
                <a:latin typeface="Arial" charset="0"/>
              </a:rPr>
              <a:t> to  getting </a:t>
            </a:r>
            <a:r>
              <a:rPr lang="en-US" sz="5400" b="1" u="sng">
                <a:solidFill>
                  <a:schemeClr val="bg1"/>
                </a:solidFill>
                <a:latin typeface="Arial" charset="0"/>
              </a:rPr>
              <a:t>along</a:t>
            </a:r>
            <a:r>
              <a:rPr lang="en-US" sz="5400" b="1">
                <a:solidFill>
                  <a:schemeClr val="bg1"/>
                </a:solidFill>
                <a:latin typeface="Arial" charset="0"/>
              </a:rPr>
              <a:t> with people.</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2914"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82915" name="Rectangle 3"/>
          <p:cNvSpPr>
            <a:spLocks noGrp="1" noChangeArrowheads="1"/>
          </p:cNvSpPr>
          <p:nvPr>
            <p:ph type="subTitle" idx="1"/>
          </p:nvPr>
        </p:nvSpPr>
        <p:spPr>
          <a:xfrm>
            <a:off x="457200" y="1447800"/>
            <a:ext cx="8153400" cy="5029200"/>
          </a:xfrm>
        </p:spPr>
        <p:txBody>
          <a:bodyPr/>
          <a:lstStyle/>
          <a:p>
            <a:pPr eaLnBrk="1" hangingPunct="1">
              <a:defRPr/>
            </a:pPr>
            <a:r>
              <a:rPr lang="en-US" sz="5400" b="1">
                <a:solidFill>
                  <a:schemeClr val="bg1"/>
                </a:solidFill>
                <a:latin typeface="Arial" charset="0"/>
              </a:rPr>
              <a:t>2. The more we </a:t>
            </a:r>
            <a:r>
              <a:rPr lang="en-US" sz="5400" b="1" u="sng">
                <a:solidFill>
                  <a:schemeClr val="bg1"/>
                </a:solidFill>
                <a:latin typeface="Arial" charset="0"/>
              </a:rPr>
              <a:t>lack</a:t>
            </a:r>
            <a:r>
              <a:rPr lang="en-US" sz="5400" b="1">
                <a:solidFill>
                  <a:schemeClr val="bg1"/>
                </a:solidFill>
                <a:latin typeface="Arial" charset="0"/>
              </a:rPr>
              <a:t> self-awareness the more we will </a:t>
            </a:r>
            <a:r>
              <a:rPr lang="en-US" sz="5400" b="1" u="sng">
                <a:solidFill>
                  <a:schemeClr val="bg1"/>
                </a:solidFill>
                <a:latin typeface="Arial" charset="0"/>
              </a:rPr>
              <a:t>offend</a:t>
            </a:r>
            <a:r>
              <a:rPr lang="en-US" sz="5400" b="1">
                <a:solidFill>
                  <a:schemeClr val="bg1"/>
                </a:solidFill>
                <a:latin typeface="Arial" charset="0"/>
              </a:rPr>
              <a:t> other </a:t>
            </a:r>
            <a:r>
              <a:rPr lang="en-US" sz="5400" b="1" u="sng">
                <a:solidFill>
                  <a:schemeClr val="bg1"/>
                </a:solidFill>
                <a:latin typeface="Arial" charset="0"/>
              </a:rPr>
              <a:t>people</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393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83939" name="Rectangle 3"/>
          <p:cNvSpPr>
            <a:spLocks noGrp="1" noChangeArrowheads="1"/>
          </p:cNvSpPr>
          <p:nvPr>
            <p:ph type="subTitle" idx="1"/>
          </p:nvPr>
        </p:nvSpPr>
        <p:spPr>
          <a:xfrm>
            <a:off x="457200" y="1447800"/>
            <a:ext cx="8153400" cy="5029200"/>
          </a:xfrm>
        </p:spPr>
        <p:txBody>
          <a:bodyPr/>
          <a:lstStyle/>
          <a:p>
            <a:pPr eaLnBrk="1" hangingPunct="1">
              <a:defRPr/>
            </a:pPr>
            <a:r>
              <a:rPr lang="en-US" sz="5400" b="1">
                <a:solidFill>
                  <a:schemeClr val="bg1"/>
                </a:solidFill>
                <a:latin typeface="Arial" charset="0"/>
              </a:rPr>
              <a:t>3. A </a:t>
            </a:r>
            <a:r>
              <a:rPr lang="en-US" sz="5400" b="1" u="sng">
                <a:solidFill>
                  <a:schemeClr val="bg1"/>
                </a:solidFill>
                <a:latin typeface="Arial" charset="0"/>
              </a:rPr>
              <a:t>condition</a:t>
            </a:r>
            <a:r>
              <a:rPr lang="en-US" sz="5400" b="1">
                <a:solidFill>
                  <a:schemeClr val="bg1"/>
                </a:solidFill>
                <a:latin typeface="Arial" charset="0"/>
              </a:rPr>
              <a:t> of our flesh is that we easily see the </a:t>
            </a:r>
            <a:r>
              <a:rPr lang="en-US" sz="5400" b="1" u="sng">
                <a:solidFill>
                  <a:schemeClr val="bg1"/>
                </a:solidFill>
                <a:latin typeface="Arial" charset="0"/>
              </a:rPr>
              <a:t>flaws</a:t>
            </a:r>
            <a:r>
              <a:rPr lang="en-US" sz="5400" b="1">
                <a:solidFill>
                  <a:schemeClr val="bg1"/>
                </a:solidFill>
                <a:latin typeface="Arial" charset="0"/>
              </a:rPr>
              <a:t> in others but don’t see them in </a:t>
            </a:r>
            <a:r>
              <a:rPr lang="en-US" sz="5400" b="1" u="sng">
                <a:solidFill>
                  <a:schemeClr val="bg1"/>
                </a:solidFill>
                <a:latin typeface="Arial" charset="0"/>
              </a:rPr>
              <a:t>ourselves</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496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84963" name="Rectangle 3"/>
          <p:cNvSpPr>
            <a:spLocks noGrp="1" noChangeArrowheads="1"/>
          </p:cNvSpPr>
          <p:nvPr>
            <p:ph type="subTitle" idx="1"/>
          </p:nvPr>
        </p:nvSpPr>
        <p:spPr>
          <a:xfrm>
            <a:off x="457200" y="1447800"/>
            <a:ext cx="8153400" cy="5029200"/>
          </a:xfrm>
        </p:spPr>
        <p:txBody>
          <a:bodyPr/>
          <a:lstStyle/>
          <a:p>
            <a:pPr eaLnBrk="1" hangingPunct="1">
              <a:defRPr/>
            </a:pPr>
            <a:r>
              <a:rPr lang="en-US" sz="5400" b="1">
                <a:solidFill>
                  <a:schemeClr val="bg1"/>
                </a:solidFill>
                <a:latin typeface="Arial" charset="0"/>
              </a:rPr>
              <a:t>4. We also tend to </a:t>
            </a:r>
            <a:r>
              <a:rPr lang="en-US" sz="5400" b="1" u="sng">
                <a:solidFill>
                  <a:schemeClr val="bg1"/>
                </a:solidFill>
                <a:latin typeface="Arial" charset="0"/>
              </a:rPr>
              <a:t>exaggerate</a:t>
            </a:r>
            <a:r>
              <a:rPr lang="en-US" sz="5400" b="1">
                <a:solidFill>
                  <a:schemeClr val="bg1"/>
                </a:solidFill>
                <a:latin typeface="Arial" charset="0"/>
              </a:rPr>
              <a:t> the flaws of others and </a:t>
            </a:r>
            <a:r>
              <a:rPr lang="en-US" sz="5400" b="1" u="sng">
                <a:solidFill>
                  <a:schemeClr val="bg1"/>
                </a:solidFill>
                <a:latin typeface="Arial" charset="0"/>
              </a:rPr>
              <a:t>minimize</a:t>
            </a:r>
            <a:r>
              <a:rPr lang="en-US" sz="5400" b="1">
                <a:solidFill>
                  <a:schemeClr val="bg1"/>
                </a:solidFill>
                <a:latin typeface="Arial" charset="0"/>
              </a:rPr>
              <a:t> them in ourselves without even </a:t>
            </a:r>
            <a:r>
              <a:rPr lang="en-US" sz="5400" b="1" u="sng">
                <a:solidFill>
                  <a:schemeClr val="bg1"/>
                </a:solidFill>
                <a:latin typeface="Arial" charset="0"/>
              </a:rPr>
              <a:t>realizing</a:t>
            </a:r>
            <a:r>
              <a:rPr lang="en-US" sz="5400" b="1">
                <a:solidFill>
                  <a:schemeClr val="bg1"/>
                </a:solidFill>
                <a:latin typeface="Arial" charset="0"/>
              </a:rPr>
              <a:t> it.</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598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85987" name="Rectangle 3"/>
          <p:cNvSpPr>
            <a:spLocks noGrp="1" noChangeArrowheads="1"/>
          </p:cNvSpPr>
          <p:nvPr>
            <p:ph type="subTitle" idx="1"/>
          </p:nvPr>
        </p:nvSpPr>
        <p:spPr>
          <a:xfrm>
            <a:off x="457200" y="1143000"/>
            <a:ext cx="8153400" cy="5334000"/>
          </a:xfrm>
        </p:spPr>
        <p:txBody>
          <a:bodyPr/>
          <a:lstStyle/>
          <a:p>
            <a:pPr eaLnBrk="1" hangingPunct="1">
              <a:defRPr/>
            </a:pPr>
            <a:r>
              <a:rPr lang="en-US" sz="5400" b="1">
                <a:solidFill>
                  <a:schemeClr val="bg1"/>
                </a:solidFill>
                <a:latin typeface="Arial" charset="0"/>
              </a:rPr>
              <a:t>5. Because of our own </a:t>
            </a:r>
            <a:r>
              <a:rPr lang="en-US" sz="5400" b="1" u="sng">
                <a:solidFill>
                  <a:schemeClr val="bg1"/>
                </a:solidFill>
                <a:latin typeface="Arial" charset="0"/>
              </a:rPr>
              <a:t>selfishness</a:t>
            </a:r>
            <a:r>
              <a:rPr lang="en-US" sz="5400" b="1">
                <a:solidFill>
                  <a:schemeClr val="bg1"/>
                </a:solidFill>
                <a:latin typeface="Arial" charset="0"/>
              </a:rPr>
              <a:t> we are prone to </a:t>
            </a:r>
            <a:r>
              <a:rPr lang="en-US" sz="5400" b="1" u="sng">
                <a:solidFill>
                  <a:schemeClr val="bg1"/>
                </a:solidFill>
                <a:latin typeface="Arial" charset="0"/>
              </a:rPr>
              <a:t>share</a:t>
            </a:r>
            <a:r>
              <a:rPr lang="en-US" sz="5400" b="1">
                <a:solidFill>
                  <a:schemeClr val="bg1"/>
                </a:solidFill>
                <a:latin typeface="Arial" charset="0"/>
              </a:rPr>
              <a:t> the flaws we see in others as a way to </a:t>
            </a:r>
            <a:r>
              <a:rPr lang="en-US" sz="5400" b="1" u="sng">
                <a:solidFill>
                  <a:schemeClr val="bg1"/>
                </a:solidFill>
                <a:latin typeface="Arial" charset="0"/>
              </a:rPr>
              <a:t>feel</a:t>
            </a:r>
            <a:r>
              <a:rPr lang="en-US" sz="5400" b="1">
                <a:solidFill>
                  <a:schemeClr val="bg1"/>
                </a:solidFill>
                <a:latin typeface="Arial" charset="0"/>
              </a:rPr>
              <a:t> </a:t>
            </a:r>
            <a:r>
              <a:rPr lang="en-US" sz="5400" b="1" u="sng">
                <a:solidFill>
                  <a:schemeClr val="bg1"/>
                </a:solidFill>
                <a:latin typeface="Arial" charset="0"/>
              </a:rPr>
              <a:t>better</a:t>
            </a:r>
            <a:r>
              <a:rPr lang="en-US" sz="5400" b="1">
                <a:solidFill>
                  <a:schemeClr val="bg1"/>
                </a:solidFill>
                <a:latin typeface="Arial" charset="0"/>
              </a:rPr>
              <a:t> about ourselves.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0546"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r>
              <a:rPr lang="en-US" b="0" u="sng">
                <a:solidFill>
                  <a:schemeClr val="bg1"/>
                </a:solidFill>
                <a:latin typeface="Franklin Gothic Demi" pitchFamily="34" charset="0"/>
              </a:rPr>
              <a:t>Luke 13:7-9</a:t>
            </a:r>
          </a:p>
        </p:txBody>
      </p:sp>
      <p:sp>
        <p:nvSpPr>
          <p:cNvPr id="2540547" name="Rectangle 3"/>
          <p:cNvSpPr>
            <a:spLocks noGrp="1" noChangeArrowheads="1"/>
          </p:cNvSpPr>
          <p:nvPr>
            <p:ph type="subTitle" idx="1"/>
          </p:nvPr>
        </p:nvSpPr>
        <p:spPr>
          <a:xfrm>
            <a:off x="457200" y="1600200"/>
            <a:ext cx="8382000" cy="4876800"/>
          </a:xfrm>
        </p:spPr>
        <p:txBody>
          <a:bodyPr/>
          <a:lstStyle/>
          <a:p>
            <a:pPr eaLnBrk="1" hangingPunct="1">
              <a:defRPr/>
            </a:pPr>
            <a:r>
              <a:rPr lang="en-US" sz="4800">
                <a:solidFill>
                  <a:schemeClr val="bg1"/>
                </a:solidFill>
                <a:latin typeface="Franklin Gothic Demi" pitchFamily="34" charset="0"/>
              </a:rPr>
              <a:t>“And he answered and said to him, ‘Let it alone, sir, for this year too, until I dig around it and put in fertilizer; and if it bears fruit next year, fine;    but if not, cut it down.”</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701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87011" name="Rectangle 3"/>
          <p:cNvSpPr>
            <a:spLocks noGrp="1" noChangeArrowheads="1"/>
          </p:cNvSpPr>
          <p:nvPr>
            <p:ph type="subTitle" idx="1"/>
          </p:nvPr>
        </p:nvSpPr>
        <p:spPr>
          <a:xfrm>
            <a:off x="457200" y="1447800"/>
            <a:ext cx="8153400" cy="5029200"/>
          </a:xfrm>
        </p:spPr>
        <p:txBody>
          <a:bodyPr/>
          <a:lstStyle/>
          <a:p>
            <a:pPr eaLnBrk="1" hangingPunct="1">
              <a:defRPr/>
            </a:pPr>
            <a:r>
              <a:rPr lang="en-US" sz="5400" b="1">
                <a:solidFill>
                  <a:schemeClr val="bg1"/>
                </a:solidFill>
                <a:latin typeface="Arial" charset="0"/>
              </a:rPr>
              <a:t>6. The most important </a:t>
            </a:r>
            <a:r>
              <a:rPr lang="en-US" sz="5400" b="1" u="sng">
                <a:solidFill>
                  <a:schemeClr val="bg1"/>
                </a:solidFill>
                <a:latin typeface="Arial" charset="0"/>
              </a:rPr>
              <a:t>capability</a:t>
            </a:r>
            <a:r>
              <a:rPr lang="en-US" sz="5400" b="1">
                <a:solidFill>
                  <a:schemeClr val="bg1"/>
                </a:solidFill>
                <a:latin typeface="Arial" charset="0"/>
              </a:rPr>
              <a:t> for </a:t>
            </a:r>
            <a:r>
              <a:rPr lang="en-US" sz="5400" b="1" u="sng">
                <a:solidFill>
                  <a:schemeClr val="bg1"/>
                </a:solidFill>
                <a:latin typeface="Arial" charset="0"/>
              </a:rPr>
              <a:t>leaders</a:t>
            </a:r>
            <a:r>
              <a:rPr lang="en-US" sz="5400" b="1">
                <a:solidFill>
                  <a:schemeClr val="bg1"/>
                </a:solidFill>
                <a:latin typeface="Arial" charset="0"/>
              </a:rPr>
              <a:t> to develop is self-awareness.</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8034"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88035" name="Rectangle 3"/>
          <p:cNvSpPr>
            <a:spLocks noGrp="1" noChangeArrowheads="1"/>
          </p:cNvSpPr>
          <p:nvPr>
            <p:ph type="subTitle" idx="1"/>
          </p:nvPr>
        </p:nvSpPr>
        <p:spPr>
          <a:xfrm>
            <a:off x="457200" y="1219200"/>
            <a:ext cx="8153400" cy="5105400"/>
          </a:xfrm>
        </p:spPr>
        <p:txBody>
          <a:bodyPr/>
          <a:lstStyle/>
          <a:p>
            <a:pPr eaLnBrk="1" hangingPunct="1">
              <a:defRPr/>
            </a:pPr>
            <a:r>
              <a:rPr lang="en-US" sz="4800" b="1">
                <a:solidFill>
                  <a:schemeClr val="bg1"/>
                </a:solidFill>
                <a:latin typeface="Arial" charset="0"/>
              </a:rPr>
              <a:t>7. When we find the </a:t>
            </a:r>
            <a:r>
              <a:rPr lang="en-US" sz="4800" b="1" u="sng">
                <a:solidFill>
                  <a:schemeClr val="bg1"/>
                </a:solidFill>
                <a:latin typeface="Arial" charset="0"/>
              </a:rPr>
              <a:t>courage</a:t>
            </a:r>
            <a:r>
              <a:rPr lang="en-US" sz="4800" b="1">
                <a:solidFill>
                  <a:schemeClr val="bg1"/>
                </a:solidFill>
                <a:latin typeface="Arial" charset="0"/>
              </a:rPr>
              <a:t> to look at ourselves without allowing the filters of </a:t>
            </a:r>
            <a:r>
              <a:rPr lang="en-US" sz="4800" b="1" u="sng">
                <a:solidFill>
                  <a:schemeClr val="bg1"/>
                </a:solidFill>
                <a:latin typeface="Arial" charset="0"/>
              </a:rPr>
              <a:t>self-protection</a:t>
            </a:r>
            <a:r>
              <a:rPr lang="en-US" sz="4800" b="1">
                <a:solidFill>
                  <a:schemeClr val="bg1"/>
                </a:solidFill>
                <a:latin typeface="Arial" charset="0"/>
              </a:rPr>
              <a:t> to blind us, we can </a:t>
            </a:r>
            <a:r>
              <a:rPr lang="en-US" sz="4800" b="1" u="sng">
                <a:solidFill>
                  <a:schemeClr val="bg1"/>
                </a:solidFill>
                <a:latin typeface="Arial" charset="0"/>
              </a:rPr>
              <a:t>grow</a:t>
            </a:r>
            <a:r>
              <a:rPr lang="en-US" sz="4800" b="1">
                <a:solidFill>
                  <a:schemeClr val="bg1"/>
                </a:solidFill>
                <a:latin typeface="Arial" charset="0"/>
              </a:rPr>
              <a:t> very rapidly.</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905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89059" name="Rectangle 3"/>
          <p:cNvSpPr>
            <a:spLocks noGrp="1" noChangeArrowheads="1"/>
          </p:cNvSpPr>
          <p:nvPr>
            <p:ph type="subTitle" idx="1"/>
          </p:nvPr>
        </p:nvSpPr>
        <p:spPr>
          <a:xfrm>
            <a:off x="457200" y="1447800"/>
            <a:ext cx="8153400" cy="5029200"/>
          </a:xfrm>
        </p:spPr>
        <p:txBody>
          <a:bodyPr/>
          <a:lstStyle/>
          <a:p>
            <a:pPr eaLnBrk="1" hangingPunct="1">
              <a:defRPr/>
            </a:pPr>
            <a:r>
              <a:rPr lang="en-US" sz="5400" b="1">
                <a:solidFill>
                  <a:schemeClr val="bg1"/>
                </a:solidFill>
                <a:latin typeface="Arial" charset="0"/>
              </a:rPr>
              <a:t>8. As leaders, we need </a:t>
            </a:r>
            <a:r>
              <a:rPr lang="en-US" sz="5400" b="1" u="sng">
                <a:solidFill>
                  <a:schemeClr val="bg1"/>
                </a:solidFill>
                <a:latin typeface="Arial" charset="0"/>
              </a:rPr>
              <a:t>mirrors</a:t>
            </a:r>
            <a:r>
              <a:rPr lang="en-US" sz="5400" b="1">
                <a:solidFill>
                  <a:schemeClr val="bg1"/>
                </a:solidFill>
                <a:latin typeface="Arial" charset="0"/>
              </a:rPr>
              <a:t> in the form of </a:t>
            </a:r>
            <a:r>
              <a:rPr lang="en-US" sz="5400" b="1" u="sng">
                <a:solidFill>
                  <a:schemeClr val="bg1"/>
                </a:solidFill>
                <a:latin typeface="Arial" charset="0"/>
              </a:rPr>
              <a:t>people</a:t>
            </a:r>
            <a:r>
              <a:rPr lang="en-US" sz="5400" b="1">
                <a:solidFill>
                  <a:schemeClr val="bg1"/>
                </a:solidFill>
                <a:latin typeface="Arial" charset="0"/>
              </a:rPr>
              <a:t> in our life who can see us </a:t>
            </a:r>
            <a:r>
              <a:rPr lang="en-US" sz="5400" b="1" u="sng">
                <a:solidFill>
                  <a:schemeClr val="bg1"/>
                </a:solidFill>
                <a:latin typeface="Arial" charset="0"/>
              </a:rPr>
              <a:t>accurately</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08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90083" name="Rectangle 3"/>
          <p:cNvSpPr>
            <a:spLocks noGrp="1" noChangeArrowheads="1"/>
          </p:cNvSpPr>
          <p:nvPr>
            <p:ph type="subTitle" idx="1"/>
          </p:nvPr>
        </p:nvSpPr>
        <p:spPr>
          <a:xfrm>
            <a:off x="457200" y="1981200"/>
            <a:ext cx="8153400" cy="4495800"/>
          </a:xfrm>
        </p:spPr>
        <p:txBody>
          <a:bodyPr/>
          <a:lstStyle/>
          <a:p>
            <a:pPr eaLnBrk="1" hangingPunct="1">
              <a:defRPr/>
            </a:pPr>
            <a:r>
              <a:rPr lang="en-US" sz="5400" b="1">
                <a:solidFill>
                  <a:schemeClr val="bg1"/>
                </a:solidFill>
                <a:latin typeface="Arial" charset="0"/>
              </a:rPr>
              <a:t>9. We are often </a:t>
            </a:r>
            <a:r>
              <a:rPr lang="en-US" sz="5400" b="1" u="sng">
                <a:solidFill>
                  <a:schemeClr val="bg1"/>
                </a:solidFill>
                <a:latin typeface="Arial" charset="0"/>
              </a:rPr>
              <a:t>afraid</a:t>
            </a:r>
            <a:r>
              <a:rPr lang="en-US" sz="5400" b="1">
                <a:solidFill>
                  <a:schemeClr val="bg1"/>
                </a:solidFill>
                <a:latin typeface="Arial" charset="0"/>
              </a:rPr>
              <a:t> to hear the </a:t>
            </a:r>
            <a:r>
              <a:rPr lang="en-US" sz="5400" b="1" u="sng">
                <a:solidFill>
                  <a:schemeClr val="bg1"/>
                </a:solidFill>
                <a:latin typeface="Arial" charset="0"/>
              </a:rPr>
              <a:t>truth</a:t>
            </a:r>
            <a:r>
              <a:rPr lang="en-US" sz="5400" b="1">
                <a:solidFill>
                  <a:schemeClr val="bg1"/>
                </a:solidFill>
                <a:latin typeface="Arial" charset="0"/>
              </a:rPr>
              <a:t> about ourselves.</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110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91107" name="Rectangle 3"/>
          <p:cNvSpPr>
            <a:spLocks noGrp="1" noChangeArrowheads="1"/>
          </p:cNvSpPr>
          <p:nvPr>
            <p:ph type="subTitle" idx="1"/>
          </p:nvPr>
        </p:nvSpPr>
        <p:spPr>
          <a:xfrm>
            <a:off x="457200" y="1447800"/>
            <a:ext cx="8153400" cy="5029200"/>
          </a:xfrm>
        </p:spPr>
        <p:txBody>
          <a:bodyPr/>
          <a:lstStyle/>
          <a:p>
            <a:pPr eaLnBrk="1" hangingPunct="1">
              <a:defRPr/>
            </a:pPr>
            <a:r>
              <a:rPr lang="en-US" sz="5400" b="1">
                <a:solidFill>
                  <a:schemeClr val="bg1"/>
                </a:solidFill>
                <a:latin typeface="Arial" charset="0"/>
              </a:rPr>
              <a:t>10. We all tend to </a:t>
            </a:r>
            <a:r>
              <a:rPr lang="en-US" sz="5400" b="1" u="sng">
                <a:solidFill>
                  <a:schemeClr val="bg1"/>
                </a:solidFill>
                <a:latin typeface="Arial" charset="0"/>
              </a:rPr>
              <a:t>naively</a:t>
            </a:r>
            <a:r>
              <a:rPr lang="en-US" sz="5400" b="1">
                <a:solidFill>
                  <a:schemeClr val="bg1"/>
                </a:solidFill>
                <a:latin typeface="Arial" charset="0"/>
              </a:rPr>
              <a:t> think that others don’t see our </a:t>
            </a:r>
            <a:r>
              <a:rPr lang="en-US" sz="5400" b="1" u="sng">
                <a:solidFill>
                  <a:schemeClr val="bg1"/>
                </a:solidFill>
                <a:latin typeface="Arial" charset="0"/>
              </a:rPr>
              <a:t>flaws</a:t>
            </a:r>
            <a:r>
              <a:rPr lang="en-US" sz="5400" b="1">
                <a:solidFill>
                  <a:schemeClr val="bg1"/>
                </a:solidFill>
                <a:latin typeface="Arial" charset="0"/>
              </a:rPr>
              <a:t> and </a:t>
            </a:r>
            <a:r>
              <a:rPr lang="en-US" sz="5400" b="1" u="sng">
                <a:solidFill>
                  <a:schemeClr val="bg1"/>
                </a:solidFill>
                <a:latin typeface="Arial" charset="0"/>
              </a:rPr>
              <a:t>weaknesses</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213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92131" name="Rectangle 3"/>
          <p:cNvSpPr>
            <a:spLocks noGrp="1" noChangeArrowheads="1"/>
          </p:cNvSpPr>
          <p:nvPr>
            <p:ph type="subTitle" idx="1"/>
          </p:nvPr>
        </p:nvSpPr>
        <p:spPr>
          <a:xfrm>
            <a:off x="457200" y="1600200"/>
            <a:ext cx="8153400" cy="4876800"/>
          </a:xfrm>
        </p:spPr>
        <p:txBody>
          <a:bodyPr/>
          <a:lstStyle/>
          <a:p>
            <a:pPr eaLnBrk="1" hangingPunct="1">
              <a:defRPr/>
            </a:pPr>
            <a:r>
              <a:rPr lang="en-US" sz="5400" b="1">
                <a:solidFill>
                  <a:schemeClr val="bg1"/>
                </a:solidFill>
                <a:latin typeface="Arial" charset="0"/>
              </a:rPr>
              <a:t>11. The fact is, </a:t>
            </a:r>
            <a:r>
              <a:rPr lang="en-US" sz="5400" b="1" u="sng">
                <a:solidFill>
                  <a:schemeClr val="bg1"/>
                </a:solidFill>
                <a:latin typeface="Arial" charset="0"/>
              </a:rPr>
              <a:t>others</a:t>
            </a:r>
            <a:r>
              <a:rPr lang="en-US" sz="5400" b="1">
                <a:solidFill>
                  <a:schemeClr val="bg1"/>
                </a:solidFill>
                <a:latin typeface="Arial" charset="0"/>
              </a:rPr>
              <a:t> tend to see us more </a:t>
            </a:r>
            <a:r>
              <a:rPr lang="en-US" sz="5400" b="1" u="sng">
                <a:solidFill>
                  <a:schemeClr val="bg1"/>
                </a:solidFill>
                <a:latin typeface="Arial" charset="0"/>
              </a:rPr>
              <a:t>accurately</a:t>
            </a:r>
            <a:r>
              <a:rPr lang="en-US" sz="5400" b="1">
                <a:solidFill>
                  <a:schemeClr val="bg1"/>
                </a:solidFill>
                <a:latin typeface="Arial" charset="0"/>
              </a:rPr>
              <a:t> than we see ourselves.</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3154"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93155" name="Rectangle 3"/>
          <p:cNvSpPr>
            <a:spLocks noGrp="1" noChangeArrowheads="1"/>
          </p:cNvSpPr>
          <p:nvPr>
            <p:ph type="subTitle" idx="1"/>
          </p:nvPr>
        </p:nvSpPr>
        <p:spPr>
          <a:xfrm>
            <a:off x="457200" y="1447800"/>
            <a:ext cx="8153400" cy="5029200"/>
          </a:xfrm>
        </p:spPr>
        <p:txBody>
          <a:bodyPr/>
          <a:lstStyle/>
          <a:p>
            <a:pPr eaLnBrk="1" hangingPunct="1">
              <a:defRPr/>
            </a:pPr>
            <a:r>
              <a:rPr lang="en-US" sz="5400" b="1">
                <a:solidFill>
                  <a:schemeClr val="bg1"/>
                </a:solidFill>
                <a:latin typeface="Arial" charset="0"/>
              </a:rPr>
              <a:t>12. We need to be </a:t>
            </a:r>
            <a:r>
              <a:rPr lang="en-US" sz="5400" b="1" u="sng">
                <a:solidFill>
                  <a:schemeClr val="bg1"/>
                </a:solidFill>
                <a:latin typeface="Arial" charset="0"/>
              </a:rPr>
              <a:t>wise</a:t>
            </a:r>
            <a:r>
              <a:rPr lang="en-US" sz="5400" b="1">
                <a:solidFill>
                  <a:schemeClr val="bg1"/>
                </a:solidFill>
                <a:latin typeface="Arial" charset="0"/>
              </a:rPr>
              <a:t> in whom we invite into our </a:t>
            </a:r>
            <a:r>
              <a:rPr lang="en-US" sz="5400" b="1" u="sng">
                <a:solidFill>
                  <a:schemeClr val="bg1"/>
                </a:solidFill>
                <a:latin typeface="Arial" charset="0"/>
              </a:rPr>
              <a:t>inner</a:t>
            </a:r>
            <a:r>
              <a:rPr lang="en-US" sz="5400" b="1">
                <a:solidFill>
                  <a:schemeClr val="bg1"/>
                </a:solidFill>
                <a:latin typeface="Arial" charset="0"/>
              </a:rPr>
              <a:t> </a:t>
            </a:r>
            <a:r>
              <a:rPr lang="en-US" sz="5400" b="1" u="sng">
                <a:solidFill>
                  <a:schemeClr val="bg1"/>
                </a:solidFill>
                <a:latin typeface="Arial" charset="0"/>
              </a:rPr>
              <a:t>circle</a:t>
            </a:r>
            <a:r>
              <a:rPr lang="en-US" sz="5400" b="1">
                <a:solidFill>
                  <a:schemeClr val="bg1"/>
                </a:solidFill>
                <a:latin typeface="Arial" charset="0"/>
              </a:rPr>
              <a:t> of people who can speak </a:t>
            </a:r>
            <a:r>
              <a:rPr lang="en-US" sz="5400" b="1" u="sng">
                <a:solidFill>
                  <a:schemeClr val="bg1"/>
                </a:solidFill>
                <a:latin typeface="Arial" charset="0"/>
              </a:rPr>
              <a:t>honestly</a:t>
            </a:r>
            <a:r>
              <a:rPr lang="en-US" sz="5400" b="1">
                <a:solidFill>
                  <a:schemeClr val="bg1"/>
                </a:solidFill>
                <a:latin typeface="Arial" charset="0"/>
              </a:rPr>
              <a:t> into our lives.</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417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94179" name="Rectangle 3"/>
          <p:cNvSpPr>
            <a:spLocks noGrp="1" noChangeArrowheads="1"/>
          </p:cNvSpPr>
          <p:nvPr>
            <p:ph type="subTitle" idx="1"/>
          </p:nvPr>
        </p:nvSpPr>
        <p:spPr>
          <a:xfrm>
            <a:off x="457200" y="1447800"/>
            <a:ext cx="8153400" cy="5029200"/>
          </a:xfrm>
        </p:spPr>
        <p:txBody>
          <a:bodyPr/>
          <a:lstStyle/>
          <a:p>
            <a:pPr eaLnBrk="1" hangingPunct="1">
              <a:defRPr/>
            </a:pPr>
            <a:r>
              <a:rPr lang="en-US" sz="5400" b="1">
                <a:solidFill>
                  <a:schemeClr val="bg1"/>
                </a:solidFill>
                <a:latin typeface="Arial" charset="0"/>
              </a:rPr>
              <a:t>13. We need to learn how to </a:t>
            </a:r>
            <a:r>
              <a:rPr lang="en-US" sz="5400" b="1" u="sng">
                <a:solidFill>
                  <a:schemeClr val="bg1"/>
                </a:solidFill>
                <a:latin typeface="Arial" charset="0"/>
              </a:rPr>
              <a:t>activate</a:t>
            </a:r>
            <a:r>
              <a:rPr lang="en-US" sz="5400" b="1">
                <a:solidFill>
                  <a:schemeClr val="bg1"/>
                </a:solidFill>
                <a:latin typeface="Arial" charset="0"/>
              </a:rPr>
              <a:t> and </a:t>
            </a:r>
            <a:r>
              <a:rPr lang="en-US" sz="5400" b="1" u="sng">
                <a:solidFill>
                  <a:schemeClr val="bg1"/>
                </a:solidFill>
                <a:latin typeface="Arial" charset="0"/>
              </a:rPr>
              <a:t>develop</a:t>
            </a:r>
            <a:r>
              <a:rPr lang="en-US" sz="5400" b="1">
                <a:solidFill>
                  <a:schemeClr val="bg1"/>
                </a:solidFill>
                <a:latin typeface="Arial" charset="0"/>
              </a:rPr>
              <a:t> the </a:t>
            </a:r>
            <a:r>
              <a:rPr lang="en-US" sz="5400" b="1" u="sng">
                <a:solidFill>
                  <a:schemeClr val="bg1"/>
                </a:solidFill>
                <a:latin typeface="Arial" charset="0"/>
              </a:rPr>
              <a:t>reflective</a:t>
            </a:r>
            <a:r>
              <a:rPr lang="en-US" sz="5400" b="1">
                <a:solidFill>
                  <a:schemeClr val="bg1"/>
                </a:solidFill>
                <a:latin typeface="Arial" charset="0"/>
              </a:rPr>
              <a:t> mind within us.</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520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95203" name="Rectangle 3"/>
          <p:cNvSpPr>
            <a:spLocks noGrp="1" noChangeArrowheads="1"/>
          </p:cNvSpPr>
          <p:nvPr>
            <p:ph type="subTitle" idx="1"/>
          </p:nvPr>
        </p:nvSpPr>
        <p:spPr>
          <a:xfrm>
            <a:off x="457200" y="990600"/>
            <a:ext cx="8153400" cy="5486400"/>
          </a:xfrm>
        </p:spPr>
        <p:txBody>
          <a:bodyPr/>
          <a:lstStyle/>
          <a:p>
            <a:pPr eaLnBrk="1" hangingPunct="1">
              <a:defRPr/>
            </a:pPr>
            <a:r>
              <a:rPr lang="en-US" sz="5400" b="1">
                <a:solidFill>
                  <a:schemeClr val="bg1"/>
                </a:solidFill>
                <a:latin typeface="Arial" charset="0"/>
              </a:rPr>
              <a:t>14. We need to develop the skill and habit of </a:t>
            </a:r>
            <a:r>
              <a:rPr lang="en-US" sz="5400" b="1" u="sng">
                <a:solidFill>
                  <a:schemeClr val="bg1"/>
                </a:solidFill>
                <a:latin typeface="Arial" charset="0"/>
              </a:rPr>
              <a:t>replaying</a:t>
            </a:r>
            <a:r>
              <a:rPr lang="en-US" sz="5400" b="1">
                <a:solidFill>
                  <a:schemeClr val="bg1"/>
                </a:solidFill>
                <a:latin typeface="Arial" charset="0"/>
              </a:rPr>
              <a:t> </a:t>
            </a:r>
            <a:r>
              <a:rPr lang="en-US" sz="5400" b="1" u="sng">
                <a:solidFill>
                  <a:schemeClr val="bg1"/>
                </a:solidFill>
                <a:latin typeface="Arial" charset="0"/>
              </a:rPr>
              <a:t>situations</a:t>
            </a:r>
            <a:r>
              <a:rPr lang="en-US" sz="5400" b="1">
                <a:solidFill>
                  <a:schemeClr val="bg1"/>
                </a:solidFill>
                <a:latin typeface="Arial" charset="0"/>
              </a:rPr>
              <a:t> in our mind and see ourselves from a </a:t>
            </a:r>
            <a:r>
              <a:rPr lang="en-US" sz="5400" b="1" u="sng">
                <a:solidFill>
                  <a:schemeClr val="bg1"/>
                </a:solidFill>
                <a:latin typeface="Arial" charset="0"/>
              </a:rPr>
              <a:t>third</a:t>
            </a:r>
            <a:r>
              <a:rPr lang="en-US" sz="5400" b="1">
                <a:solidFill>
                  <a:schemeClr val="bg1"/>
                </a:solidFill>
                <a:latin typeface="Arial" charset="0"/>
              </a:rPr>
              <a:t> person </a:t>
            </a:r>
            <a:r>
              <a:rPr lang="en-US" sz="5400" b="1" u="sng">
                <a:solidFill>
                  <a:schemeClr val="bg1"/>
                </a:solidFill>
                <a:latin typeface="Arial" charset="0"/>
              </a:rPr>
              <a:t>perspective</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622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96227" name="Rectangle 3"/>
          <p:cNvSpPr>
            <a:spLocks noGrp="1" noChangeArrowheads="1"/>
          </p:cNvSpPr>
          <p:nvPr>
            <p:ph type="subTitle" idx="1"/>
          </p:nvPr>
        </p:nvSpPr>
        <p:spPr>
          <a:xfrm>
            <a:off x="457200" y="1143000"/>
            <a:ext cx="8153400" cy="5334000"/>
          </a:xfrm>
        </p:spPr>
        <p:txBody>
          <a:bodyPr/>
          <a:lstStyle/>
          <a:p>
            <a:pPr eaLnBrk="1" hangingPunct="1">
              <a:defRPr/>
            </a:pPr>
            <a:r>
              <a:rPr lang="en-US" sz="5400" b="1">
                <a:solidFill>
                  <a:schemeClr val="bg1"/>
                </a:solidFill>
                <a:latin typeface="Arial" charset="0"/>
              </a:rPr>
              <a:t>15. Through our </a:t>
            </a:r>
            <a:r>
              <a:rPr lang="en-US" sz="5400" b="1" u="sng">
                <a:solidFill>
                  <a:schemeClr val="bg1"/>
                </a:solidFill>
                <a:latin typeface="Arial" charset="0"/>
              </a:rPr>
              <a:t>thoughts</a:t>
            </a:r>
            <a:r>
              <a:rPr lang="en-US" sz="5400" b="1">
                <a:solidFill>
                  <a:schemeClr val="bg1"/>
                </a:solidFill>
                <a:latin typeface="Arial" charset="0"/>
              </a:rPr>
              <a:t> we can </a:t>
            </a:r>
            <a:r>
              <a:rPr lang="en-US" sz="5400" b="1" u="sng">
                <a:solidFill>
                  <a:schemeClr val="bg1"/>
                </a:solidFill>
                <a:latin typeface="Arial" charset="0"/>
              </a:rPr>
              <a:t>replay</a:t>
            </a:r>
            <a:r>
              <a:rPr lang="en-US" sz="5400" b="1">
                <a:solidFill>
                  <a:schemeClr val="bg1"/>
                </a:solidFill>
                <a:latin typeface="Arial" charset="0"/>
              </a:rPr>
              <a:t> the </a:t>
            </a:r>
            <a:r>
              <a:rPr lang="en-US" sz="5400" b="1" u="sng">
                <a:solidFill>
                  <a:schemeClr val="bg1"/>
                </a:solidFill>
                <a:latin typeface="Arial" charset="0"/>
              </a:rPr>
              <a:t>virtual</a:t>
            </a:r>
            <a:r>
              <a:rPr lang="en-US" sz="5400" b="1">
                <a:solidFill>
                  <a:schemeClr val="bg1"/>
                </a:solidFill>
                <a:latin typeface="Arial" charset="0"/>
              </a:rPr>
              <a:t> video of our words and actions and figure out how to do better.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157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41571"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3.  A key requirement to </a:t>
            </a:r>
            <a:r>
              <a:rPr lang="en-US" sz="5400" u="sng">
                <a:solidFill>
                  <a:schemeClr val="bg1"/>
                </a:solidFill>
                <a:latin typeface="Franklin Gothic Demi" pitchFamily="34" charset="0"/>
              </a:rPr>
              <a:t>bear</a:t>
            </a:r>
            <a:r>
              <a:rPr lang="en-US" sz="5400">
                <a:solidFill>
                  <a:schemeClr val="bg1"/>
                </a:solidFill>
                <a:latin typeface="Franklin Gothic Demi" pitchFamily="34" charset="0"/>
              </a:rPr>
              <a:t> </a:t>
            </a:r>
            <a:r>
              <a:rPr lang="en-US" sz="5400" u="sng">
                <a:solidFill>
                  <a:schemeClr val="bg1"/>
                </a:solidFill>
                <a:latin typeface="Franklin Gothic Demi" pitchFamily="34" charset="0"/>
              </a:rPr>
              <a:t>much</a:t>
            </a:r>
            <a:r>
              <a:rPr lang="en-US" sz="5400">
                <a:solidFill>
                  <a:schemeClr val="bg1"/>
                </a:solidFill>
                <a:latin typeface="Franklin Gothic Demi" pitchFamily="34" charset="0"/>
              </a:rPr>
              <a:t> </a:t>
            </a:r>
            <a:r>
              <a:rPr lang="en-US" sz="5400" u="sng">
                <a:solidFill>
                  <a:schemeClr val="bg1"/>
                </a:solidFill>
                <a:latin typeface="Franklin Gothic Demi" pitchFamily="34" charset="0"/>
              </a:rPr>
              <a:t>fruit</a:t>
            </a:r>
            <a:r>
              <a:rPr lang="en-US" sz="5400">
                <a:solidFill>
                  <a:schemeClr val="bg1"/>
                </a:solidFill>
                <a:latin typeface="Franklin Gothic Demi" pitchFamily="34" charset="0"/>
              </a:rPr>
              <a:t> is the </a:t>
            </a:r>
            <a:r>
              <a:rPr lang="en-US" sz="5400" u="sng">
                <a:solidFill>
                  <a:schemeClr val="bg1"/>
                </a:solidFill>
                <a:latin typeface="Franklin Gothic Demi" pitchFamily="34" charset="0"/>
              </a:rPr>
              <a:t>desire</a:t>
            </a:r>
            <a:r>
              <a:rPr lang="en-US" sz="5400">
                <a:solidFill>
                  <a:schemeClr val="bg1"/>
                </a:solidFill>
                <a:latin typeface="Franklin Gothic Demi" pitchFamily="34" charset="0"/>
              </a:rPr>
              <a:t> to </a:t>
            </a:r>
            <a:r>
              <a:rPr lang="en-US" sz="5400" u="sng">
                <a:solidFill>
                  <a:schemeClr val="bg1"/>
                </a:solidFill>
                <a:latin typeface="Franklin Gothic Demi" pitchFamily="34" charset="0"/>
              </a:rPr>
              <a:t>want</a:t>
            </a:r>
            <a:r>
              <a:rPr lang="en-US" sz="5400">
                <a:solidFill>
                  <a:schemeClr val="bg1"/>
                </a:solidFill>
                <a:latin typeface="Franklin Gothic Demi" pitchFamily="34" charset="0"/>
              </a:rPr>
              <a:t> to.</a:t>
            </a:r>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725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97251" name="Rectangle 3"/>
          <p:cNvSpPr>
            <a:spLocks noGrp="1" noChangeArrowheads="1"/>
          </p:cNvSpPr>
          <p:nvPr>
            <p:ph type="subTitle" idx="1"/>
          </p:nvPr>
        </p:nvSpPr>
        <p:spPr>
          <a:xfrm>
            <a:off x="304800" y="762000"/>
            <a:ext cx="8610600" cy="5715000"/>
          </a:xfrm>
        </p:spPr>
        <p:txBody>
          <a:bodyPr/>
          <a:lstStyle/>
          <a:p>
            <a:pPr eaLnBrk="1" hangingPunct="1">
              <a:defRPr/>
            </a:pPr>
            <a:r>
              <a:rPr lang="en-US" sz="4800" b="1">
                <a:solidFill>
                  <a:schemeClr val="bg1"/>
                </a:solidFill>
                <a:latin typeface="Arial" charset="0"/>
              </a:rPr>
              <a:t>16. Developing the discipline of </a:t>
            </a:r>
            <a:r>
              <a:rPr lang="en-US" sz="4800" b="1" u="sng">
                <a:solidFill>
                  <a:schemeClr val="bg1"/>
                </a:solidFill>
                <a:latin typeface="Arial" charset="0"/>
              </a:rPr>
              <a:t>journaling</a:t>
            </a:r>
            <a:r>
              <a:rPr lang="en-US" sz="4800" b="1">
                <a:solidFill>
                  <a:schemeClr val="bg1"/>
                </a:solidFill>
                <a:latin typeface="Arial" charset="0"/>
              </a:rPr>
              <a:t>, where we write </a:t>
            </a:r>
            <a:r>
              <a:rPr lang="en-US" sz="4800" b="1" u="sng">
                <a:solidFill>
                  <a:schemeClr val="bg1"/>
                </a:solidFill>
                <a:latin typeface="Arial" charset="0"/>
              </a:rPr>
              <a:t>discoveries</a:t>
            </a:r>
            <a:r>
              <a:rPr lang="en-US" sz="4800" b="1">
                <a:solidFill>
                  <a:schemeClr val="bg1"/>
                </a:solidFill>
                <a:latin typeface="Arial" charset="0"/>
              </a:rPr>
              <a:t> and </a:t>
            </a:r>
            <a:r>
              <a:rPr lang="en-US" sz="4800" b="1" u="sng">
                <a:solidFill>
                  <a:schemeClr val="bg1"/>
                </a:solidFill>
                <a:latin typeface="Arial" charset="0"/>
              </a:rPr>
              <a:t>insights</a:t>
            </a:r>
            <a:r>
              <a:rPr lang="en-US" sz="4800" b="1">
                <a:solidFill>
                  <a:schemeClr val="bg1"/>
                </a:solidFill>
                <a:latin typeface="Arial" charset="0"/>
              </a:rPr>
              <a:t> in our behavior, is very powerful to self-coaching and seeking and finding </a:t>
            </a:r>
            <a:r>
              <a:rPr lang="en-US" sz="4800" b="1" u="sng">
                <a:solidFill>
                  <a:schemeClr val="bg1"/>
                </a:solidFill>
                <a:latin typeface="Arial" charset="0"/>
              </a:rPr>
              <a:t>wisdom</a:t>
            </a:r>
            <a:r>
              <a:rPr lang="en-US" sz="48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8274"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98275" name="Rectangle 3"/>
          <p:cNvSpPr>
            <a:spLocks noGrp="1" noChangeArrowheads="1"/>
          </p:cNvSpPr>
          <p:nvPr>
            <p:ph type="subTitle" idx="1"/>
          </p:nvPr>
        </p:nvSpPr>
        <p:spPr>
          <a:xfrm>
            <a:off x="762000" y="1600200"/>
            <a:ext cx="7696200" cy="4876800"/>
          </a:xfrm>
        </p:spPr>
        <p:txBody>
          <a:bodyPr/>
          <a:lstStyle/>
          <a:p>
            <a:pPr eaLnBrk="1" hangingPunct="1">
              <a:defRPr/>
            </a:pPr>
            <a:r>
              <a:rPr lang="en-US" sz="5400" b="1">
                <a:solidFill>
                  <a:schemeClr val="bg1"/>
                </a:solidFill>
                <a:latin typeface="Arial" charset="0"/>
              </a:rPr>
              <a:t>Leadership Principle</a:t>
            </a:r>
          </a:p>
          <a:p>
            <a:pPr eaLnBrk="1" hangingPunct="1">
              <a:defRPr/>
            </a:pPr>
            <a:r>
              <a:rPr lang="en-US" sz="5400" b="1">
                <a:solidFill>
                  <a:schemeClr val="bg1"/>
                </a:solidFill>
                <a:latin typeface="Arial" charset="0"/>
              </a:rPr>
              <a:t># 6  </a:t>
            </a:r>
            <a:r>
              <a:rPr lang="en-US" sz="5400" b="1" i="1">
                <a:solidFill>
                  <a:schemeClr val="bg1"/>
                </a:solidFill>
                <a:latin typeface="Arial" charset="0"/>
              </a:rPr>
              <a:t>Becoming                     a  People Person</a:t>
            </a:r>
            <a:endParaRPr lang="en-US" sz="5400" b="1">
              <a:solidFill>
                <a:schemeClr val="bg1"/>
              </a:solidFill>
              <a:latin typeface="Arial" charset="0"/>
            </a:endParaRPr>
          </a:p>
          <a:p>
            <a:pPr eaLnBrk="1" hangingPunct="1">
              <a:defRPr/>
            </a:pPr>
            <a:endParaRPr lang="en-US" sz="5400" b="1" i="1">
              <a:solidFill>
                <a:schemeClr val="bg1"/>
              </a:solidFill>
              <a:latin typeface="Arial" charset="0"/>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929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999299" name="Rectangle 3"/>
          <p:cNvSpPr>
            <a:spLocks noGrp="1" noChangeArrowheads="1"/>
          </p:cNvSpPr>
          <p:nvPr>
            <p:ph type="subTitle" idx="1"/>
          </p:nvPr>
        </p:nvSpPr>
        <p:spPr>
          <a:xfrm>
            <a:off x="762000" y="990600"/>
            <a:ext cx="7696200" cy="5486400"/>
          </a:xfrm>
        </p:spPr>
        <p:txBody>
          <a:bodyPr/>
          <a:lstStyle/>
          <a:p>
            <a:pPr eaLnBrk="1" hangingPunct="1">
              <a:lnSpc>
                <a:spcPct val="90000"/>
              </a:lnSpc>
              <a:defRPr/>
            </a:pPr>
            <a:r>
              <a:rPr lang="en-US" sz="5400" b="1">
                <a:solidFill>
                  <a:schemeClr val="bg1"/>
                </a:solidFill>
                <a:latin typeface="Arial" charset="0"/>
              </a:rPr>
              <a:t>1. Being a people person is not a result of a </a:t>
            </a:r>
            <a:r>
              <a:rPr lang="en-US" sz="5400" b="1" u="sng">
                <a:solidFill>
                  <a:schemeClr val="bg1"/>
                </a:solidFill>
                <a:latin typeface="Arial" charset="0"/>
              </a:rPr>
              <a:t>personality</a:t>
            </a:r>
            <a:r>
              <a:rPr lang="en-US" sz="5400" b="1">
                <a:solidFill>
                  <a:schemeClr val="bg1"/>
                </a:solidFill>
                <a:latin typeface="Arial" charset="0"/>
              </a:rPr>
              <a:t> type or </a:t>
            </a:r>
            <a:r>
              <a:rPr lang="en-US" sz="5400" b="1" u="sng">
                <a:solidFill>
                  <a:schemeClr val="bg1"/>
                </a:solidFill>
                <a:latin typeface="Arial" charset="0"/>
              </a:rPr>
              <a:t>temperament</a:t>
            </a:r>
            <a:r>
              <a:rPr lang="en-US" sz="5400" b="1">
                <a:solidFill>
                  <a:schemeClr val="bg1"/>
                </a:solidFill>
                <a:latin typeface="Arial" charset="0"/>
              </a:rPr>
              <a:t>, nor is it just for those who are </a:t>
            </a:r>
            <a:r>
              <a:rPr lang="en-US" sz="5400" b="1" u="sng">
                <a:solidFill>
                  <a:schemeClr val="bg1"/>
                </a:solidFill>
                <a:latin typeface="Arial" charset="0"/>
              </a:rPr>
              <a:t>extroverts</a:t>
            </a:r>
            <a:r>
              <a:rPr lang="en-US" sz="5400" b="1">
                <a:solidFill>
                  <a:schemeClr val="bg1"/>
                </a:solidFill>
                <a:latin typeface="Arial" charset="0"/>
              </a:rPr>
              <a:t> or naturally </a:t>
            </a:r>
            <a:r>
              <a:rPr lang="en-US" sz="5400" b="1" u="sng">
                <a:solidFill>
                  <a:schemeClr val="bg1"/>
                </a:solidFill>
                <a:latin typeface="Arial" charset="0"/>
              </a:rPr>
              <a:t>charismatic</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2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00323" name="Rectangle 3"/>
          <p:cNvSpPr>
            <a:spLocks noGrp="1" noChangeArrowheads="1"/>
          </p:cNvSpPr>
          <p:nvPr>
            <p:ph type="subTitle" idx="1"/>
          </p:nvPr>
        </p:nvSpPr>
        <p:spPr>
          <a:xfrm>
            <a:off x="762000" y="1295400"/>
            <a:ext cx="7696200" cy="5181600"/>
          </a:xfrm>
        </p:spPr>
        <p:txBody>
          <a:bodyPr/>
          <a:lstStyle/>
          <a:p>
            <a:pPr eaLnBrk="1" hangingPunct="1">
              <a:defRPr/>
            </a:pPr>
            <a:r>
              <a:rPr lang="en-US" sz="5400" b="1">
                <a:solidFill>
                  <a:schemeClr val="bg1"/>
                </a:solidFill>
                <a:latin typeface="Arial" charset="0"/>
              </a:rPr>
              <a:t>2. A people person has learned the </a:t>
            </a:r>
            <a:r>
              <a:rPr lang="en-US" sz="5400" b="1" u="sng">
                <a:solidFill>
                  <a:schemeClr val="bg1"/>
                </a:solidFill>
                <a:latin typeface="Arial" charset="0"/>
              </a:rPr>
              <a:t>art</a:t>
            </a:r>
            <a:r>
              <a:rPr lang="en-US" sz="5400" b="1">
                <a:solidFill>
                  <a:schemeClr val="bg1"/>
                </a:solidFill>
                <a:latin typeface="Arial" charset="0"/>
              </a:rPr>
              <a:t> and </a:t>
            </a:r>
            <a:r>
              <a:rPr lang="en-US" sz="5400" b="1" u="sng">
                <a:solidFill>
                  <a:schemeClr val="bg1"/>
                </a:solidFill>
                <a:latin typeface="Arial" charset="0"/>
              </a:rPr>
              <a:t>skill</a:t>
            </a:r>
            <a:r>
              <a:rPr lang="en-US" sz="5400" b="1">
                <a:solidFill>
                  <a:schemeClr val="bg1"/>
                </a:solidFill>
                <a:latin typeface="Arial" charset="0"/>
              </a:rPr>
              <a:t> of </a:t>
            </a:r>
            <a:r>
              <a:rPr lang="en-US" sz="5400" b="1" u="sng">
                <a:solidFill>
                  <a:schemeClr val="bg1"/>
                </a:solidFill>
                <a:latin typeface="Arial" charset="0"/>
              </a:rPr>
              <a:t>getting</a:t>
            </a:r>
            <a:r>
              <a:rPr lang="en-US" sz="5400" b="1">
                <a:solidFill>
                  <a:schemeClr val="bg1"/>
                </a:solidFill>
                <a:latin typeface="Arial" charset="0"/>
              </a:rPr>
              <a:t> </a:t>
            </a:r>
            <a:r>
              <a:rPr lang="en-US" sz="5400" b="1" u="sng">
                <a:solidFill>
                  <a:schemeClr val="bg1"/>
                </a:solidFill>
                <a:latin typeface="Arial" charset="0"/>
              </a:rPr>
              <a:t>along</a:t>
            </a:r>
            <a:r>
              <a:rPr lang="en-US" sz="5400" b="1">
                <a:solidFill>
                  <a:schemeClr val="bg1"/>
                </a:solidFill>
                <a:latin typeface="Arial" charset="0"/>
              </a:rPr>
              <a:t> with almost anybody in a </a:t>
            </a:r>
            <a:r>
              <a:rPr lang="en-US" sz="5400" b="1" u="sng">
                <a:solidFill>
                  <a:schemeClr val="bg1"/>
                </a:solidFill>
                <a:latin typeface="Arial" charset="0"/>
              </a:rPr>
              <a:t>positive</a:t>
            </a:r>
            <a:r>
              <a:rPr lang="en-US" sz="5400" b="1">
                <a:solidFill>
                  <a:schemeClr val="bg1"/>
                </a:solidFill>
                <a:latin typeface="Arial" charset="0"/>
              </a:rPr>
              <a:t> and productive way.</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1346"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Psalm 133:1</a:t>
            </a:r>
          </a:p>
        </p:txBody>
      </p:sp>
      <p:sp>
        <p:nvSpPr>
          <p:cNvPr id="3001347" name="Rectangle 3"/>
          <p:cNvSpPr>
            <a:spLocks noGrp="1" noChangeArrowheads="1"/>
          </p:cNvSpPr>
          <p:nvPr>
            <p:ph type="subTitle" idx="1"/>
          </p:nvPr>
        </p:nvSpPr>
        <p:spPr>
          <a:xfrm>
            <a:off x="762000" y="1600200"/>
            <a:ext cx="7696200" cy="4876800"/>
          </a:xfrm>
        </p:spPr>
        <p:txBody>
          <a:bodyPr/>
          <a:lstStyle/>
          <a:p>
            <a:pPr eaLnBrk="1" hangingPunct="1">
              <a:defRPr/>
            </a:pPr>
            <a:r>
              <a:rPr lang="en-US" sz="5400" b="1">
                <a:solidFill>
                  <a:schemeClr val="bg1"/>
                </a:solidFill>
                <a:latin typeface="Arial" charset="0"/>
              </a:rPr>
              <a:t>Behold, how good and how pleasant it is for brothers to dwell together in unity!</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2370"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John 17:23</a:t>
            </a:r>
          </a:p>
        </p:txBody>
      </p:sp>
      <p:sp>
        <p:nvSpPr>
          <p:cNvPr id="3002371" name="Rectangle 3"/>
          <p:cNvSpPr>
            <a:spLocks noGrp="1" noChangeArrowheads="1"/>
          </p:cNvSpPr>
          <p:nvPr>
            <p:ph type="subTitle" idx="1"/>
          </p:nvPr>
        </p:nvSpPr>
        <p:spPr>
          <a:xfrm>
            <a:off x="457200" y="1600200"/>
            <a:ext cx="8305800" cy="4876800"/>
          </a:xfrm>
        </p:spPr>
        <p:txBody>
          <a:bodyPr/>
          <a:lstStyle/>
          <a:p>
            <a:pPr eaLnBrk="1" hangingPunct="1">
              <a:defRPr/>
            </a:pPr>
            <a:r>
              <a:rPr lang="en-US" sz="4800" b="1">
                <a:solidFill>
                  <a:schemeClr val="bg1"/>
                </a:solidFill>
                <a:latin typeface="Arial" charset="0"/>
              </a:rPr>
              <a:t>I in them and You in Me, that they may be perfected in unity, so that the world may know that You sent Me, and loved them, even as You have loved Me.</a:t>
            </a: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3394"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Ephesians 4:1-3</a:t>
            </a:r>
          </a:p>
        </p:txBody>
      </p:sp>
      <p:sp>
        <p:nvSpPr>
          <p:cNvPr id="3003395" name="Rectangle 3"/>
          <p:cNvSpPr>
            <a:spLocks noGrp="1" noChangeArrowheads="1"/>
          </p:cNvSpPr>
          <p:nvPr>
            <p:ph type="subTitle" idx="1"/>
          </p:nvPr>
        </p:nvSpPr>
        <p:spPr>
          <a:xfrm>
            <a:off x="762000" y="1600200"/>
            <a:ext cx="7696200" cy="4876800"/>
          </a:xfrm>
        </p:spPr>
        <p:txBody>
          <a:bodyPr/>
          <a:lstStyle/>
          <a:p>
            <a:pPr eaLnBrk="1" hangingPunct="1">
              <a:lnSpc>
                <a:spcPct val="90000"/>
              </a:lnSpc>
              <a:defRPr/>
            </a:pPr>
            <a:r>
              <a:rPr lang="en-US" sz="5400" b="1">
                <a:solidFill>
                  <a:schemeClr val="bg1"/>
                </a:solidFill>
                <a:latin typeface="Arial" charset="0"/>
              </a:rPr>
              <a:t>Therefore I, the prisoner of the Lord, implore you to walk in a manner worthy of the calling with which you have been called,</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4418"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Ephesians 4:1-3</a:t>
            </a:r>
          </a:p>
        </p:txBody>
      </p:sp>
      <p:sp>
        <p:nvSpPr>
          <p:cNvPr id="3004419" name="Rectangle 3"/>
          <p:cNvSpPr>
            <a:spLocks noGrp="1" noChangeArrowheads="1"/>
          </p:cNvSpPr>
          <p:nvPr>
            <p:ph type="subTitle" idx="1"/>
          </p:nvPr>
        </p:nvSpPr>
        <p:spPr>
          <a:xfrm>
            <a:off x="381000" y="1371600"/>
            <a:ext cx="8458200" cy="5334000"/>
          </a:xfrm>
        </p:spPr>
        <p:txBody>
          <a:bodyPr/>
          <a:lstStyle/>
          <a:p>
            <a:pPr eaLnBrk="1" hangingPunct="1">
              <a:defRPr/>
            </a:pPr>
            <a:r>
              <a:rPr lang="en-US" sz="4800" b="1">
                <a:solidFill>
                  <a:schemeClr val="bg1"/>
                </a:solidFill>
                <a:latin typeface="Arial" charset="0"/>
              </a:rPr>
              <a:t>With all humility and gentleness, with patience, showing tolerance for one another in love, being diligent to preserve the unity of the Spirit in the bond of peace.</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544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05443" name="Rectangle 3"/>
          <p:cNvSpPr>
            <a:spLocks noGrp="1" noChangeArrowheads="1"/>
          </p:cNvSpPr>
          <p:nvPr>
            <p:ph type="subTitle" idx="1"/>
          </p:nvPr>
        </p:nvSpPr>
        <p:spPr>
          <a:xfrm>
            <a:off x="762000" y="2057400"/>
            <a:ext cx="7696200" cy="4419600"/>
          </a:xfrm>
        </p:spPr>
        <p:txBody>
          <a:bodyPr/>
          <a:lstStyle/>
          <a:p>
            <a:pPr eaLnBrk="1" hangingPunct="1">
              <a:defRPr/>
            </a:pPr>
            <a:r>
              <a:rPr lang="en-US" sz="5400" b="1">
                <a:solidFill>
                  <a:schemeClr val="bg1"/>
                </a:solidFill>
                <a:latin typeface="Arial" charset="0"/>
              </a:rPr>
              <a:t>3. It is very </a:t>
            </a:r>
            <a:r>
              <a:rPr lang="en-US" sz="5400" b="1" u="sng">
                <a:solidFill>
                  <a:schemeClr val="bg1"/>
                </a:solidFill>
                <a:latin typeface="Arial" charset="0"/>
              </a:rPr>
              <a:t>difficult</a:t>
            </a:r>
            <a:r>
              <a:rPr lang="en-US" sz="5400" b="1">
                <a:solidFill>
                  <a:schemeClr val="bg1"/>
                </a:solidFill>
                <a:latin typeface="Arial" charset="0"/>
              </a:rPr>
              <a:t> to </a:t>
            </a:r>
            <a:r>
              <a:rPr lang="en-US" sz="5400" b="1" u="sng">
                <a:solidFill>
                  <a:schemeClr val="bg1"/>
                </a:solidFill>
                <a:latin typeface="Arial" charset="0"/>
              </a:rPr>
              <a:t>lead</a:t>
            </a:r>
            <a:r>
              <a:rPr lang="en-US" sz="5400" b="1">
                <a:solidFill>
                  <a:schemeClr val="bg1"/>
                </a:solidFill>
                <a:latin typeface="Arial" charset="0"/>
              </a:rPr>
              <a:t> people who don’t </a:t>
            </a:r>
            <a:r>
              <a:rPr lang="en-US" sz="5400" b="1" u="sng">
                <a:solidFill>
                  <a:schemeClr val="bg1"/>
                </a:solidFill>
                <a:latin typeface="Arial" charset="0"/>
              </a:rPr>
              <a:t>like</a:t>
            </a:r>
            <a:r>
              <a:rPr lang="en-US" sz="5400" b="1">
                <a:solidFill>
                  <a:schemeClr val="bg1"/>
                </a:solidFill>
                <a:latin typeface="Arial" charset="0"/>
              </a:rPr>
              <a:t> </a:t>
            </a:r>
            <a:r>
              <a:rPr lang="en-US" sz="5400" b="1" u="sng">
                <a:solidFill>
                  <a:schemeClr val="bg1"/>
                </a:solidFill>
                <a:latin typeface="Arial" charset="0"/>
              </a:rPr>
              <a:t>you</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646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06467" name="Rectangle 3"/>
          <p:cNvSpPr>
            <a:spLocks noGrp="1" noChangeArrowheads="1"/>
          </p:cNvSpPr>
          <p:nvPr>
            <p:ph type="subTitle" idx="1"/>
          </p:nvPr>
        </p:nvSpPr>
        <p:spPr>
          <a:xfrm>
            <a:off x="762000" y="1905000"/>
            <a:ext cx="7696200" cy="4572000"/>
          </a:xfrm>
        </p:spPr>
        <p:txBody>
          <a:bodyPr/>
          <a:lstStyle/>
          <a:p>
            <a:pPr eaLnBrk="1" hangingPunct="1">
              <a:defRPr/>
            </a:pPr>
            <a:r>
              <a:rPr lang="en-US" sz="5400" b="1">
                <a:solidFill>
                  <a:schemeClr val="bg1"/>
                </a:solidFill>
                <a:latin typeface="Arial" charset="0"/>
              </a:rPr>
              <a:t>4. A people person is </a:t>
            </a:r>
            <a:r>
              <a:rPr lang="en-US" sz="5400" b="1" u="sng">
                <a:solidFill>
                  <a:schemeClr val="bg1"/>
                </a:solidFill>
                <a:latin typeface="Arial" charset="0"/>
              </a:rPr>
              <a:t>magnetic</a:t>
            </a:r>
            <a:r>
              <a:rPr lang="en-US" sz="5400" b="1">
                <a:solidFill>
                  <a:schemeClr val="bg1"/>
                </a:solidFill>
                <a:latin typeface="Arial" charset="0"/>
              </a:rPr>
              <a:t> and </a:t>
            </a:r>
            <a:r>
              <a:rPr lang="en-US" sz="5400" b="1" u="sng">
                <a:solidFill>
                  <a:schemeClr val="bg1"/>
                </a:solidFill>
                <a:latin typeface="Arial" charset="0"/>
              </a:rPr>
              <a:t>loveable</a:t>
            </a:r>
            <a:r>
              <a:rPr lang="en-US" sz="5400" b="1">
                <a:solidFill>
                  <a:schemeClr val="bg1"/>
                </a:solidFill>
                <a:latin typeface="Arial"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2594"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Psalm 20:4</a:t>
            </a:r>
          </a:p>
        </p:txBody>
      </p:sp>
      <p:sp>
        <p:nvSpPr>
          <p:cNvPr id="2542595"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May He grant you your heart’s desire and fulfill all your counsel!</a:t>
            </a: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749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07491" name="Rectangle 3"/>
          <p:cNvSpPr>
            <a:spLocks noGrp="1" noChangeArrowheads="1"/>
          </p:cNvSpPr>
          <p:nvPr>
            <p:ph type="subTitle" idx="1"/>
          </p:nvPr>
        </p:nvSpPr>
        <p:spPr>
          <a:xfrm>
            <a:off x="762000" y="1219200"/>
            <a:ext cx="7696200" cy="5257800"/>
          </a:xfrm>
        </p:spPr>
        <p:txBody>
          <a:bodyPr/>
          <a:lstStyle/>
          <a:p>
            <a:pPr eaLnBrk="1" hangingPunct="1">
              <a:defRPr/>
            </a:pPr>
            <a:r>
              <a:rPr lang="en-US" sz="5400" b="1">
                <a:solidFill>
                  <a:schemeClr val="bg1"/>
                </a:solidFill>
                <a:latin typeface="Arial" charset="0"/>
              </a:rPr>
              <a:t>5. A leader who does well in </a:t>
            </a:r>
            <a:r>
              <a:rPr lang="en-US" sz="5400" b="1" u="sng">
                <a:solidFill>
                  <a:schemeClr val="bg1"/>
                </a:solidFill>
                <a:latin typeface="Arial" charset="0"/>
              </a:rPr>
              <a:t>relationships</a:t>
            </a:r>
            <a:r>
              <a:rPr lang="en-US" sz="5400" b="1">
                <a:solidFill>
                  <a:schemeClr val="bg1"/>
                </a:solidFill>
                <a:latin typeface="Arial" charset="0"/>
              </a:rPr>
              <a:t> has grown to be genuinely </a:t>
            </a:r>
            <a:r>
              <a:rPr lang="en-US" sz="5400" b="1" u="sng">
                <a:solidFill>
                  <a:schemeClr val="bg1"/>
                </a:solidFill>
                <a:latin typeface="Arial" charset="0"/>
              </a:rPr>
              <a:t>interested</a:t>
            </a:r>
            <a:r>
              <a:rPr lang="en-US" sz="5400" b="1">
                <a:solidFill>
                  <a:schemeClr val="bg1"/>
                </a:solidFill>
                <a:latin typeface="Arial" charset="0"/>
              </a:rPr>
              <a:t> in people because of a real </a:t>
            </a:r>
            <a:r>
              <a:rPr lang="en-US" sz="5400" b="1" u="sng">
                <a:solidFill>
                  <a:schemeClr val="bg1"/>
                </a:solidFill>
                <a:latin typeface="Arial" charset="0"/>
              </a:rPr>
              <a:t>growth</a:t>
            </a:r>
            <a:r>
              <a:rPr lang="en-US" sz="5400" b="1">
                <a:solidFill>
                  <a:schemeClr val="bg1"/>
                </a:solidFill>
                <a:latin typeface="Arial" charset="0"/>
              </a:rPr>
              <a:t> in </a:t>
            </a:r>
            <a:r>
              <a:rPr lang="en-US" sz="5400" b="1" u="sng">
                <a:solidFill>
                  <a:schemeClr val="bg1"/>
                </a:solidFill>
                <a:latin typeface="Arial" charset="0"/>
              </a:rPr>
              <a:t>humility</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8514"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Peter 5:5</a:t>
            </a:r>
          </a:p>
        </p:txBody>
      </p:sp>
      <p:sp>
        <p:nvSpPr>
          <p:cNvPr id="3008515" name="Rectangle 3"/>
          <p:cNvSpPr>
            <a:spLocks noGrp="1" noChangeArrowheads="1"/>
          </p:cNvSpPr>
          <p:nvPr>
            <p:ph type="subTitle" idx="1"/>
          </p:nvPr>
        </p:nvSpPr>
        <p:spPr>
          <a:xfrm>
            <a:off x="381000" y="1219200"/>
            <a:ext cx="8458200" cy="5638800"/>
          </a:xfrm>
        </p:spPr>
        <p:txBody>
          <a:bodyPr/>
          <a:lstStyle/>
          <a:p>
            <a:pPr eaLnBrk="1" hangingPunct="1">
              <a:defRPr/>
            </a:pPr>
            <a:r>
              <a:rPr lang="en-US" sz="4800" b="1">
                <a:solidFill>
                  <a:schemeClr val="bg1"/>
                </a:solidFill>
                <a:latin typeface="Arial" charset="0"/>
              </a:rPr>
              <a:t>You younger men, likewise, be subject to your elders; and all of you clothe yourselves with humility toward one another, for God is opposed to the proud, but gives grace to the humble.</a:t>
            </a: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9538"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Philippians 2:3-4</a:t>
            </a:r>
          </a:p>
        </p:txBody>
      </p:sp>
      <p:sp>
        <p:nvSpPr>
          <p:cNvPr id="3009539" name="Rectangle 3"/>
          <p:cNvSpPr>
            <a:spLocks noGrp="1" noChangeArrowheads="1"/>
          </p:cNvSpPr>
          <p:nvPr>
            <p:ph type="subTitle" idx="1"/>
          </p:nvPr>
        </p:nvSpPr>
        <p:spPr>
          <a:xfrm>
            <a:off x="381000" y="1600200"/>
            <a:ext cx="8382000" cy="5257800"/>
          </a:xfrm>
        </p:spPr>
        <p:txBody>
          <a:bodyPr/>
          <a:lstStyle/>
          <a:p>
            <a:pPr eaLnBrk="1" hangingPunct="1">
              <a:defRPr/>
            </a:pPr>
            <a:r>
              <a:rPr lang="en-US" sz="4800" b="1">
                <a:solidFill>
                  <a:schemeClr val="bg1"/>
                </a:solidFill>
                <a:latin typeface="Arial" charset="0"/>
              </a:rPr>
              <a:t>Do nothing from selfishness or empty conceit, but with humility  of mind regard one another as more important than yourselves;</a:t>
            </a:r>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62"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Philippians 2:3-4</a:t>
            </a:r>
          </a:p>
        </p:txBody>
      </p:sp>
      <p:sp>
        <p:nvSpPr>
          <p:cNvPr id="3010563" name="Rectangle 3"/>
          <p:cNvSpPr>
            <a:spLocks noGrp="1" noChangeArrowheads="1"/>
          </p:cNvSpPr>
          <p:nvPr>
            <p:ph type="subTitle" idx="1"/>
          </p:nvPr>
        </p:nvSpPr>
        <p:spPr>
          <a:xfrm>
            <a:off x="762000" y="1981200"/>
            <a:ext cx="7696200" cy="4495800"/>
          </a:xfrm>
        </p:spPr>
        <p:txBody>
          <a:bodyPr/>
          <a:lstStyle/>
          <a:p>
            <a:pPr eaLnBrk="1" hangingPunct="1">
              <a:defRPr/>
            </a:pPr>
            <a:r>
              <a:rPr lang="en-US" sz="5400" b="1">
                <a:solidFill>
                  <a:schemeClr val="bg1"/>
                </a:solidFill>
                <a:latin typeface="Arial" charset="0"/>
              </a:rPr>
              <a:t>Do not merely look out for your own personal interests, but also for the interests of others.</a:t>
            </a: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158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11587" name="Rectangle 3"/>
          <p:cNvSpPr>
            <a:spLocks noGrp="1" noChangeArrowheads="1"/>
          </p:cNvSpPr>
          <p:nvPr>
            <p:ph type="subTitle" idx="1"/>
          </p:nvPr>
        </p:nvSpPr>
        <p:spPr>
          <a:xfrm>
            <a:off x="762000" y="838200"/>
            <a:ext cx="7696200" cy="5638800"/>
          </a:xfrm>
        </p:spPr>
        <p:txBody>
          <a:bodyPr/>
          <a:lstStyle/>
          <a:p>
            <a:pPr eaLnBrk="1" hangingPunct="1">
              <a:lnSpc>
                <a:spcPct val="90000"/>
              </a:lnSpc>
              <a:defRPr/>
            </a:pPr>
            <a:r>
              <a:rPr lang="en-US" sz="5400" b="1">
                <a:solidFill>
                  <a:schemeClr val="bg1"/>
                </a:solidFill>
                <a:latin typeface="Arial" charset="0"/>
              </a:rPr>
              <a:t>6. A major biblical </a:t>
            </a:r>
            <a:r>
              <a:rPr lang="en-US" sz="5400" b="1" u="sng">
                <a:solidFill>
                  <a:schemeClr val="bg1"/>
                </a:solidFill>
                <a:latin typeface="Arial" charset="0"/>
              </a:rPr>
              <a:t>command</a:t>
            </a:r>
            <a:r>
              <a:rPr lang="en-US" sz="5400" b="1">
                <a:solidFill>
                  <a:schemeClr val="bg1"/>
                </a:solidFill>
                <a:latin typeface="Arial" charset="0"/>
              </a:rPr>
              <a:t> is to </a:t>
            </a:r>
            <a:r>
              <a:rPr lang="en-US" sz="5400" b="1" u="sng">
                <a:solidFill>
                  <a:schemeClr val="bg1"/>
                </a:solidFill>
                <a:latin typeface="Arial" charset="0"/>
              </a:rPr>
              <a:t>honor</a:t>
            </a:r>
            <a:r>
              <a:rPr lang="en-US" sz="5400" b="1">
                <a:solidFill>
                  <a:schemeClr val="bg1"/>
                </a:solidFill>
                <a:latin typeface="Arial" charset="0"/>
              </a:rPr>
              <a:t> people because God </a:t>
            </a:r>
            <a:r>
              <a:rPr lang="en-US" sz="5400" b="1" u="sng">
                <a:solidFill>
                  <a:schemeClr val="bg1"/>
                </a:solidFill>
                <a:latin typeface="Arial" charset="0"/>
              </a:rPr>
              <a:t>created</a:t>
            </a:r>
            <a:r>
              <a:rPr lang="en-US" sz="5400" b="1">
                <a:solidFill>
                  <a:schemeClr val="bg1"/>
                </a:solidFill>
                <a:latin typeface="Arial" charset="0"/>
              </a:rPr>
              <a:t> them and </a:t>
            </a:r>
            <a:r>
              <a:rPr lang="en-US" sz="5400" b="1" u="sng">
                <a:solidFill>
                  <a:schemeClr val="bg1"/>
                </a:solidFill>
                <a:latin typeface="Arial" charset="0"/>
              </a:rPr>
              <a:t>gave</a:t>
            </a:r>
            <a:r>
              <a:rPr lang="en-US" sz="5400" b="1">
                <a:solidFill>
                  <a:schemeClr val="bg1"/>
                </a:solidFill>
                <a:latin typeface="Arial" charset="0"/>
              </a:rPr>
              <a:t> His Son Jesus so that they could be God’s </a:t>
            </a:r>
            <a:r>
              <a:rPr lang="en-US" sz="5400" b="1" u="sng">
                <a:solidFill>
                  <a:schemeClr val="bg1"/>
                </a:solidFill>
                <a:latin typeface="Arial" charset="0"/>
              </a:rPr>
              <a:t>son or daughter</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2610"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Leviticus 19:32</a:t>
            </a:r>
          </a:p>
        </p:txBody>
      </p:sp>
      <p:sp>
        <p:nvSpPr>
          <p:cNvPr id="3012611" name="Rectangle 3"/>
          <p:cNvSpPr>
            <a:spLocks noGrp="1" noChangeArrowheads="1"/>
          </p:cNvSpPr>
          <p:nvPr>
            <p:ph type="subTitle" idx="1"/>
          </p:nvPr>
        </p:nvSpPr>
        <p:spPr>
          <a:xfrm>
            <a:off x="762000" y="1600200"/>
            <a:ext cx="7696200" cy="4876800"/>
          </a:xfrm>
        </p:spPr>
        <p:txBody>
          <a:bodyPr/>
          <a:lstStyle/>
          <a:p>
            <a:pPr eaLnBrk="1" hangingPunct="1">
              <a:lnSpc>
                <a:spcPct val="90000"/>
              </a:lnSpc>
              <a:defRPr/>
            </a:pPr>
            <a:r>
              <a:rPr lang="en-US" sz="5400" b="1">
                <a:solidFill>
                  <a:schemeClr val="bg1"/>
                </a:solidFill>
                <a:latin typeface="Arial" charset="0"/>
              </a:rPr>
              <a:t>“You shall rise up before the grayheaded and honor the aged, and you shall revere your God; I am the Lord.”</a:t>
            </a:r>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3634"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Ephesians 6:2-3</a:t>
            </a:r>
          </a:p>
        </p:txBody>
      </p:sp>
      <p:sp>
        <p:nvSpPr>
          <p:cNvPr id="3013635" name="Rectangle 3"/>
          <p:cNvSpPr>
            <a:spLocks noGrp="1" noChangeArrowheads="1"/>
          </p:cNvSpPr>
          <p:nvPr>
            <p:ph type="subTitle" idx="1"/>
          </p:nvPr>
        </p:nvSpPr>
        <p:spPr>
          <a:xfrm>
            <a:off x="457200" y="1600200"/>
            <a:ext cx="8382000" cy="4876800"/>
          </a:xfrm>
        </p:spPr>
        <p:txBody>
          <a:bodyPr/>
          <a:lstStyle/>
          <a:p>
            <a:pPr eaLnBrk="1" hangingPunct="1">
              <a:defRPr/>
            </a:pPr>
            <a:r>
              <a:rPr lang="en-US" sz="4800" b="1">
                <a:solidFill>
                  <a:schemeClr val="bg1"/>
                </a:solidFill>
                <a:latin typeface="Arial" charset="0"/>
              </a:rPr>
              <a:t>Honor your father and mother (which is the first commandment with a promise), so that it may be well with you, and that you may live long on the earth.</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4658"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Timothy 5:17</a:t>
            </a:r>
          </a:p>
        </p:txBody>
      </p:sp>
      <p:sp>
        <p:nvSpPr>
          <p:cNvPr id="3014659" name="Rectangle 3"/>
          <p:cNvSpPr>
            <a:spLocks noGrp="1" noChangeArrowheads="1"/>
          </p:cNvSpPr>
          <p:nvPr>
            <p:ph type="subTitle" idx="1"/>
          </p:nvPr>
        </p:nvSpPr>
        <p:spPr>
          <a:xfrm>
            <a:off x="762000" y="1600200"/>
            <a:ext cx="7696200" cy="4876800"/>
          </a:xfrm>
        </p:spPr>
        <p:txBody>
          <a:bodyPr/>
          <a:lstStyle/>
          <a:p>
            <a:pPr eaLnBrk="1" hangingPunct="1">
              <a:defRPr/>
            </a:pPr>
            <a:r>
              <a:rPr lang="en-US" sz="4800" b="1">
                <a:solidFill>
                  <a:schemeClr val="bg1"/>
                </a:solidFill>
                <a:latin typeface="Arial" charset="0"/>
              </a:rPr>
              <a:t>The elders who rule well are to be considered worthy of double honor, especially those who work hard at preaching and teaching.</a:t>
            </a: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5682"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Timothy 6:1</a:t>
            </a:r>
          </a:p>
        </p:txBody>
      </p:sp>
      <p:sp>
        <p:nvSpPr>
          <p:cNvPr id="3015683" name="Rectangle 3"/>
          <p:cNvSpPr>
            <a:spLocks noGrp="1" noChangeArrowheads="1"/>
          </p:cNvSpPr>
          <p:nvPr>
            <p:ph type="subTitle" idx="1"/>
          </p:nvPr>
        </p:nvSpPr>
        <p:spPr>
          <a:xfrm>
            <a:off x="609600" y="1371600"/>
            <a:ext cx="8077200" cy="5334000"/>
          </a:xfrm>
        </p:spPr>
        <p:txBody>
          <a:bodyPr/>
          <a:lstStyle/>
          <a:p>
            <a:pPr eaLnBrk="1" hangingPunct="1">
              <a:defRPr/>
            </a:pPr>
            <a:r>
              <a:rPr lang="en-US" sz="4800" b="1">
                <a:solidFill>
                  <a:schemeClr val="bg1"/>
                </a:solidFill>
                <a:latin typeface="Arial" charset="0"/>
              </a:rPr>
              <a:t>All who are under the yoke as slaves are to regard their own masters as worthy of all honor so that the name of God and our doctrine will not be spoken against.</a:t>
            </a:r>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6706"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Peter 2:17</a:t>
            </a:r>
          </a:p>
        </p:txBody>
      </p:sp>
      <p:sp>
        <p:nvSpPr>
          <p:cNvPr id="3016707" name="Rectangle 3"/>
          <p:cNvSpPr>
            <a:spLocks noGrp="1" noChangeArrowheads="1"/>
          </p:cNvSpPr>
          <p:nvPr>
            <p:ph type="subTitle" idx="1"/>
          </p:nvPr>
        </p:nvSpPr>
        <p:spPr>
          <a:xfrm>
            <a:off x="762000" y="1981200"/>
            <a:ext cx="7696200" cy="4495800"/>
          </a:xfrm>
        </p:spPr>
        <p:txBody>
          <a:bodyPr/>
          <a:lstStyle/>
          <a:p>
            <a:pPr eaLnBrk="1" hangingPunct="1">
              <a:defRPr/>
            </a:pPr>
            <a:r>
              <a:rPr lang="en-US" sz="5400" b="1">
                <a:solidFill>
                  <a:schemeClr val="bg1"/>
                </a:solidFill>
                <a:latin typeface="Arial" charset="0"/>
              </a:rPr>
              <a:t>Honor all people,    love the brotherhood, fear God, honor the king.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3618"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Psalm 21:2</a:t>
            </a:r>
          </a:p>
        </p:txBody>
      </p:sp>
      <p:sp>
        <p:nvSpPr>
          <p:cNvPr id="2543619"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You have given him his heart’s desire, and You have not withheld the request of his lips.</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7730"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Peter 3:7</a:t>
            </a:r>
          </a:p>
        </p:txBody>
      </p:sp>
      <p:sp>
        <p:nvSpPr>
          <p:cNvPr id="3017731" name="Rectangle 3"/>
          <p:cNvSpPr>
            <a:spLocks noGrp="1" noChangeArrowheads="1"/>
          </p:cNvSpPr>
          <p:nvPr>
            <p:ph type="subTitle" idx="1"/>
          </p:nvPr>
        </p:nvSpPr>
        <p:spPr>
          <a:xfrm>
            <a:off x="762000" y="1600200"/>
            <a:ext cx="7696200" cy="4876800"/>
          </a:xfrm>
        </p:spPr>
        <p:txBody>
          <a:bodyPr/>
          <a:lstStyle/>
          <a:p>
            <a:pPr eaLnBrk="1" hangingPunct="1">
              <a:lnSpc>
                <a:spcPct val="90000"/>
              </a:lnSpc>
              <a:defRPr/>
            </a:pPr>
            <a:r>
              <a:rPr lang="en-US" sz="5400" b="1">
                <a:solidFill>
                  <a:schemeClr val="bg1"/>
                </a:solidFill>
                <a:latin typeface="Arial" charset="0"/>
              </a:rPr>
              <a:t>You husbands in the same way, live with your wives in an understanding way, as with someone weaker, since she is a woman;</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8754"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Peter 3:7</a:t>
            </a:r>
          </a:p>
        </p:txBody>
      </p:sp>
      <p:sp>
        <p:nvSpPr>
          <p:cNvPr id="3018755" name="Rectangle 3"/>
          <p:cNvSpPr>
            <a:spLocks noGrp="1" noChangeArrowheads="1"/>
          </p:cNvSpPr>
          <p:nvPr>
            <p:ph type="subTitle" idx="1"/>
          </p:nvPr>
        </p:nvSpPr>
        <p:spPr>
          <a:xfrm>
            <a:off x="762000" y="1600200"/>
            <a:ext cx="7696200" cy="4876800"/>
          </a:xfrm>
        </p:spPr>
        <p:txBody>
          <a:bodyPr/>
          <a:lstStyle/>
          <a:p>
            <a:pPr eaLnBrk="1" hangingPunct="1">
              <a:defRPr/>
            </a:pPr>
            <a:r>
              <a:rPr lang="en-US" sz="5400" b="1">
                <a:solidFill>
                  <a:schemeClr val="bg1"/>
                </a:solidFill>
                <a:latin typeface="Arial" charset="0"/>
              </a:rPr>
              <a:t>And show her honor as a fellow heir of the grace of life, so that your prayers will not be hindered.</a:t>
            </a: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977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19779" name="Rectangle 3"/>
          <p:cNvSpPr>
            <a:spLocks noGrp="1" noChangeArrowheads="1"/>
          </p:cNvSpPr>
          <p:nvPr>
            <p:ph type="subTitle" idx="1"/>
          </p:nvPr>
        </p:nvSpPr>
        <p:spPr>
          <a:xfrm>
            <a:off x="762000" y="1600200"/>
            <a:ext cx="7696200" cy="4876800"/>
          </a:xfrm>
        </p:spPr>
        <p:txBody>
          <a:bodyPr/>
          <a:lstStyle/>
          <a:p>
            <a:pPr eaLnBrk="1" hangingPunct="1">
              <a:lnSpc>
                <a:spcPct val="90000"/>
              </a:lnSpc>
              <a:defRPr/>
            </a:pPr>
            <a:r>
              <a:rPr lang="en-US" sz="5400" b="1">
                <a:solidFill>
                  <a:schemeClr val="bg1"/>
                </a:solidFill>
                <a:latin typeface="Arial" charset="0"/>
              </a:rPr>
              <a:t>7. To </a:t>
            </a:r>
            <a:r>
              <a:rPr lang="en-US" sz="5400" b="1" u="sng">
                <a:solidFill>
                  <a:schemeClr val="bg1"/>
                </a:solidFill>
                <a:latin typeface="Arial" charset="0"/>
              </a:rPr>
              <a:t>honor</a:t>
            </a:r>
            <a:r>
              <a:rPr lang="en-US" sz="5400" b="1">
                <a:solidFill>
                  <a:schemeClr val="bg1"/>
                </a:solidFill>
                <a:latin typeface="Arial" charset="0"/>
              </a:rPr>
              <a:t> someone is to give them </a:t>
            </a:r>
            <a:r>
              <a:rPr lang="en-US" sz="5400" b="1" u="sng">
                <a:solidFill>
                  <a:schemeClr val="bg1"/>
                </a:solidFill>
                <a:latin typeface="Arial" charset="0"/>
              </a:rPr>
              <a:t>worth</a:t>
            </a:r>
            <a:r>
              <a:rPr lang="en-US" sz="5400" b="1">
                <a:solidFill>
                  <a:schemeClr val="bg1"/>
                </a:solidFill>
                <a:latin typeface="Arial" charset="0"/>
              </a:rPr>
              <a:t> and </a:t>
            </a:r>
            <a:r>
              <a:rPr lang="en-US" sz="5400" b="1" u="sng">
                <a:solidFill>
                  <a:schemeClr val="bg1"/>
                </a:solidFill>
                <a:latin typeface="Arial" charset="0"/>
              </a:rPr>
              <a:t>value</a:t>
            </a:r>
            <a:r>
              <a:rPr lang="en-US" sz="5400" b="1">
                <a:solidFill>
                  <a:schemeClr val="bg1"/>
                </a:solidFill>
                <a:latin typeface="Arial" charset="0"/>
              </a:rPr>
              <a:t> by sincerely being </a:t>
            </a:r>
            <a:r>
              <a:rPr lang="en-US" sz="5400" b="1" u="sng">
                <a:solidFill>
                  <a:schemeClr val="bg1"/>
                </a:solidFill>
                <a:latin typeface="Arial" charset="0"/>
              </a:rPr>
              <a:t>interested</a:t>
            </a:r>
            <a:r>
              <a:rPr lang="en-US" sz="5400" b="1">
                <a:solidFill>
                  <a:schemeClr val="bg1"/>
                </a:solidFill>
                <a:latin typeface="Arial" charset="0"/>
              </a:rPr>
              <a:t> in them and </a:t>
            </a:r>
            <a:r>
              <a:rPr lang="en-US" sz="5400" b="1" u="sng">
                <a:solidFill>
                  <a:schemeClr val="bg1"/>
                </a:solidFill>
                <a:latin typeface="Arial" charset="0"/>
              </a:rPr>
              <a:t>concerned</a:t>
            </a:r>
            <a:r>
              <a:rPr lang="en-US" sz="5400" b="1">
                <a:solidFill>
                  <a:schemeClr val="bg1"/>
                </a:solidFill>
                <a:latin typeface="Arial" charset="0"/>
              </a:rPr>
              <a:t> for them.</a:t>
            </a: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0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20803" name="Rectangle 3"/>
          <p:cNvSpPr>
            <a:spLocks noGrp="1" noChangeArrowheads="1"/>
          </p:cNvSpPr>
          <p:nvPr>
            <p:ph type="subTitle" idx="1"/>
          </p:nvPr>
        </p:nvSpPr>
        <p:spPr>
          <a:xfrm>
            <a:off x="762000" y="1600200"/>
            <a:ext cx="7696200" cy="4876800"/>
          </a:xfrm>
        </p:spPr>
        <p:txBody>
          <a:bodyPr/>
          <a:lstStyle/>
          <a:p>
            <a:pPr eaLnBrk="1" hangingPunct="1">
              <a:defRPr/>
            </a:pPr>
            <a:r>
              <a:rPr lang="en-US" sz="5400" b="1">
                <a:solidFill>
                  <a:schemeClr val="bg1"/>
                </a:solidFill>
                <a:latin typeface="Arial" charset="0"/>
              </a:rPr>
              <a:t>8. Being </a:t>
            </a:r>
            <a:r>
              <a:rPr lang="en-US" sz="5400" b="1" u="sng">
                <a:solidFill>
                  <a:schemeClr val="bg1"/>
                </a:solidFill>
                <a:latin typeface="Arial" charset="0"/>
              </a:rPr>
              <a:t>interested</a:t>
            </a:r>
            <a:r>
              <a:rPr lang="en-US" sz="5400" b="1">
                <a:solidFill>
                  <a:schemeClr val="bg1"/>
                </a:solidFill>
                <a:latin typeface="Arial" charset="0"/>
              </a:rPr>
              <a:t> in people is not about discovering </a:t>
            </a:r>
            <a:r>
              <a:rPr lang="en-US" sz="5400" b="1" u="sng">
                <a:solidFill>
                  <a:schemeClr val="bg1"/>
                </a:solidFill>
                <a:latin typeface="Arial" charset="0"/>
              </a:rPr>
              <a:t>general</a:t>
            </a:r>
            <a:r>
              <a:rPr lang="en-US" sz="5400" b="1">
                <a:solidFill>
                  <a:schemeClr val="bg1"/>
                </a:solidFill>
                <a:latin typeface="Arial" charset="0"/>
              </a:rPr>
              <a:t> </a:t>
            </a:r>
            <a:r>
              <a:rPr lang="en-US" sz="5400" b="1" u="sng">
                <a:solidFill>
                  <a:schemeClr val="bg1"/>
                </a:solidFill>
                <a:latin typeface="Arial" charset="0"/>
              </a:rPr>
              <a:t>information</a:t>
            </a:r>
            <a:r>
              <a:rPr lang="en-US" sz="5400" b="1">
                <a:solidFill>
                  <a:schemeClr val="bg1"/>
                </a:solidFill>
                <a:latin typeface="Arial" charset="0"/>
              </a:rPr>
              <a:t> about them,</a:t>
            </a: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182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21827" name="Rectangle 3"/>
          <p:cNvSpPr>
            <a:spLocks noGrp="1" noChangeArrowheads="1"/>
          </p:cNvSpPr>
          <p:nvPr>
            <p:ph type="subTitle" idx="1"/>
          </p:nvPr>
        </p:nvSpPr>
        <p:spPr>
          <a:xfrm>
            <a:off x="762000" y="1600200"/>
            <a:ext cx="7696200" cy="4876800"/>
          </a:xfrm>
        </p:spPr>
        <p:txBody>
          <a:bodyPr/>
          <a:lstStyle/>
          <a:p>
            <a:pPr eaLnBrk="1" hangingPunct="1">
              <a:lnSpc>
                <a:spcPct val="90000"/>
              </a:lnSpc>
              <a:defRPr/>
            </a:pPr>
            <a:r>
              <a:rPr lang="en-US" sz="5400" b="1">
                <a:solidFill>
                  <a:schemeClr val="bg1"/>
                </a:solidFill>
                <a:latin typeface="Arial" charset="0"/>
              </a:rPr>
              <a:t>But exploring what </a:t>
            </a:r>
            <a:r>
              <a:rPr lang="en-US" sz="5400" b="1" u="sng">
                <a:solidFill>
                  <a:schemeClr val="bg1"/>
                </a:solidFill>
                <a:latin typeface="Arial" charset="0"/>
              </a:rPr>
              <a:t>drives</a:t>
            </a:r>
            <a:r>
              <a:rPr lang="en-US" sz="5400" b="1">
                <a:solidFill>
                  <a:schemeClr val="bg1"/>
                </a:solidFill>
                <a:latin typeface="Arial" charset="0"/>
              </a:rPr>
              <a:t> their lives, what makes them </a:t>
            </a:r>
            <a:r>
              <a:rPr lang="en-US" sz="5400" b="1" u="sng">
                <a:solidFill>
                  <a:schemeClr val="bg1"/>
                </a:solidFill>
                <a:latin typeface="Arial" charset="0"/>
              </a:rPr>
              <a:t>unique</a:t>
            </a:r>
            <a:r>
              <a:rPr lang="en-US" sz="5400" b="1">
                <a:solidFill>
                  <a:schemeClr val="bg1"/>
                </a:solidFill>
                <a:latin typeface="Arial" charset="0"/>
              </a:rPr>
              <a:t>, and what has </a:t>
            </a:r>
            <a:r>
              <a:rPr lang="en-US" sz="5400" b="1" u="sng">
                <a:solidFill>
                  <a:schemeClr val="bg1"/>
                </a:solidFill>
                <a:latin typeface="Arial" charset="0"/>
              </a:rPr>
              <a:t>shaped</a:t>
            </a:r>
            <a:r>
              <a:rPr lang="en-US" sz="5400" b="1">
                <a:solidFill>
                  <a:schemeClr val="bg1"/>
                </a:solidFill>
                <a:latin typeface="Arial" charset="0"/>
              </a:rPr>
              <a:t> them to be who they are.</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285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22851" name="Rectangle 3"/>
          <p:cNvSpPr>
            <a:spLocks noGrp="1" noChangeArrowheads="1"/>
          </p:cNvSpPr>
          <p:nvPr>
            <p:ph type="subTitle" idx="1"/>
          </p:nvPr>
        </p:nvSpPr>
        <p:spPr>
          <a:xfrm>
            <a:off x="762000" y="1600200"/>
            <a:ext cx="7696200" cy="4876800"/>
          </a:xfrm>
        </p:spPr>
        <p:txBody>
          <a:bodyPr/>
          <a:lstStyle/>
          <a:p>
            <a:pPr eaLnBrk="1" hangingPunct="1">
              <a:defRPr/>
            </a:pPr>
            <a:r>
              <a:rPr lang="en-US" sz="5400" b="1">
                <a:solidFill>
                  <a:schemeClr val="bg1"/>
                </a:solidFill>
                <a:latin typeface="Arial" charset="0"/>
              </a:rPr>
              <a:t>9. To </a:t>
            </a:r>
            <a:r>
              <a:rPr lang="en-US" sz="5400" b="1" u="sng">
                <a:solidFill>
                  <a:schemeClr val="bg1"/>
                </a:solidFill>
                <a:latin typeface="Arial" charset="0"/>
              </a:rPr>
              <a:t>honor</a:t>
            </a:r>
            <a:r>
              <a:rPr lang="en-US" sz="5400" b="1">
                <a:solidFill>
                  <a:schemeClr val="bg1"/>
                </a:solidFill>
                <a:latin typeface="Arial" charset="0"/>
              </a:rPr>
              <a:t> someone is to </a:t>
            </a:r>
            <a:r>
              <a:rPr lang="en-US" sz="5400" b="1" u="sng">
                <a:solidFill>
                  <a:schemeClr val="bg1"/>
                </a:solidFill>
                <a:latin typeface="Arial" charset="0"/>
              </a:rPr>
              <a:t>pay</a:t>
            </a:r>
            <a:r>
              <a:rPr lang="en-US" sz="5400" b="1">
                <a:solidFill>
                  <a:schemeClr val="bg1"/>
                </a:solidFill>
                <a:latin typeface="Arial" charset="0"/>
              </a:rPr>
              <a:t> sincere </a:t>
            </a:r>
            <a:r>
              <a:rPr lang="en-US" sz="5400" b="1" u="sng">
                <a:solidFill>
                  <a:schemeClr val="bg1"/>
                </a:solidFill>
                <a:latin typeface="Arial" charset="0"/>
              </a:rPr>
              <a:t>attention</a:t>
            </a:r>
            <a:r>
              <a:rPr lang="en-US" sz="5400" b="1">
                <a:solidFill>
                  <a:schemeClr val="bg1"/>
                </a:solidFill>
                <a:latin typeface="Arial" charset="0"/>
              </a:rPr>
              <a:t> to their </a:t>
            </a:r>
            <a:r>
              <a:rPr lang="en-US" sz="5400" b="1" u="sng">
                <a:solidFill>
                  <a:schemeClr val="bg1"/>
                </a:solidFill>
                <a:latin typeface="Arial" charset="0"/>
              </a:rPr>
              <a:t>words</a:t>
            </a:r>
            <a:r>
              <a:rPr lang="en-US" sz="5400" b="1">
                <a:solidFill>
                  <a:schemeClr val="bg1"/>
                </a:solidFill>
                <a:latin typeface="Arial" charset="0"/>
              </a:rPr>
              <a:t> as they share.</a:t>
            </a: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3874"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James 1:19</a:t>
            </a:r>
          </a:p>
        </p:txBody>
      </p:sp>
      <p:sp>
        <p:nvSpPr>
          <p:cNvPr id="3023875" name="Rectangle 3"/>
          <p:cNvSpPr>
            <a:spLocks noGrp="1" noChangeArrowheads="1"/>
          </p:cNvSpPr>
          <p:nvPr>
            <p:ph type="subTitle" idx="1"/>
          </p:nvPr>
        </p:nvSpPr>
        <p:spPr>
          <a:xfrm>
            <a:off x="762000" y="1600200"/>
            <a:ext cx="7696200" cy="4876800"/>
          </a:xfrm>
        </p:spPr>
        <p:txBody>
          <a:bodyPr/>
          <a:lstStyle/>
          <a:p>
            <a:pPr eaLnBrk="1" hangingPunct="1">
              <a:lnSpc>
                <a:spcPct val="90000"/>
              </a:lnSpc>
              <a:defRPr/>
            </a:pPr>
            <a:r>
              <a:rPr lang="en-US" sz="5400" b="1">
                <a:solidFill>
                  <a:schemeClr val="bg1"/>
                </a:solidFill>
                <a:latin typeface="Arial" charset="0"/>
              </a:rPr>
              <a:t>This you know, my beloved brethren. But everyone must be quick to hear, slow to speak and slow to anger.</a:t>
            </a:r>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489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24899" name="Rectangle 3"/>
          <p:cNvSpPr>
            <a:spLocks noGrp="1" noChangeArrowheads="1"/>
          </p:cNvSpPr>
          <p:nvPr>
            <p:ph type="subTitle" idx="1"/>
          </p:nvPr>
        </p:nvSpPr>
        <p:spPr>
          <a:xfrm>
            <a:off x="762000" y="1295400"/>
            <a:ext cx="7696200" cy="5181600"/>
          </a:xfrm>
        </p:spPr>
        <p:txBody>
          <a:bodyPr/>
          <a:lstStyle/>
          <a:p>
            <a:pPr eaLnBrk="1" hangingPunct="1">
              <a:defRPr/>
            </a:pPr>
            <a:r>
              <a:rPr lang="en-US" sz="4800" b="1">
                <a:solidFill>
                  <a:schemeClr val="bg1"/>
                </a:solidFill>
                <a:latin typeface="Arial" charset="0"/>
              </a:rPr>
              <a:t>10. To </a:t>
            </a:r>
            <a:r>
              <a:rPr lang="en-US" sz="4800" b="1" u="sng">
                <a:solidFill>
                  <a:schemeClr val="bg1"/>
                </a:solidFill>
                <a:latin typeface="Arial" charset="0"/>
              </a:rPr>
              <a:t>honor</a:t>
            </a:r>
            <a:r>
              <a:rPr lang="en-US" sz="4800" b="1">
                <a:solidFill>
                  <a:schemeClr val="bg1"/>
                </a:solidFill>
                <a:latin typeface="Arial" charset="0"/>
              </a:rPr>
              <a:t> someone is to practice basic good </a:t>
            </a:r>
            <a:r>
              <a:rPr lang="en-US" sz="4800" b="1" u="sng">
                <a:solidFill>
                  <a:schemeClr val="bg1"/>
                </a:solidFill>
                <a:latin typeface="Arial" charset="0"/>
              </a:rPr>
              <a:t>manners</a:t>
            </a:r>
            <a:r>
              <a:rPr lang="en-US" sz="4800" b="1">
                <a:solidFill>
                  <a:schemeClr val="bg1"/>
                </a:solidFill>
                <a:latin typeface="Arial" charset="0"/>
              </a:rPr>
              <a:t>, and a primary one is to acknowledge their </a:t>
            </a:r>
            <a:r>
              <a:rPr lang="en-US" sz="4800" b="1" u="sng">
                <a:solidFill>
                  <a:schemeClr val="bg1"/>
                </a:solidFill>
                <a:latin typeface="Arial" charset="0"/>
              </a:rPr>
              <a:t>presence</a:t>
            </a:r>
            <a:r>
              <a:rPr lang="en-US" sz="4800" b="1">
                <a:solidFill>
                  <a:schemeClr val="bg1"/>
                </a:solidFill>
                <a:latin typeface="Arial" charset="0"/>
              </a:rPr>
              <a:t> with </a:t>
            </a:r>
            <a:r>
              <a:rPr lang="en-US" sz="4800" b="1" u="sng">
                <a:solidFill>
                  <a:schemeClr val="bg1"/>
                </a:solidFill>
                <a:latin typeface="Arial" charset="0"/>
              </a:rPr>
              <a:t>enthusiasm</a:t>
            </a:r>
            <a:r>
              <a:rPr lang="en-US" sz="48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5922"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Romans 16:16</a:t>
            </a:r>
          </a:p>
        </p:txBody>
      </p:sp>
      <p:sp>
        <p:nvSpPr>
          <p:cNvPr id="3025923" name="Rectangle 3"/>
          <p:cNvSpPr>
            <a:spLocks noGrp="1" noChangeArrowheads="1"/>
          </p:cNvSpPr>
          <p:nvPr>
            <p:ph type="subTitle" idx="1"/>
          </p:nvPr>
        </p:nvSpPr>
        <p:spPr>
          <a:xfrm>
            <a:off x="762000" y="1600200"/>
            <a:ext cx="7696200" cy="4876800"/>
          </a:xfrm>
        </p:spPr>
        <p:txBody>
          <a:bodyPr/>
          <a:lstStyle/>
          <a:p>
            <a:pPr eaLnBrk="1" hangingPunct="1">
              <a:defRPr/>
            </a:pPr>
            <a:r>
              <a:rPr lang="en-US" sz="5400" b="1">
                <a:solidFill>
                  <a:schemeClr val="bg1"/>
                </a:solidFill>
                <a:latin typeface="Arial" charset="0"/>
              </a:rPr>
              <a:t>Greet one another with a holy kiss. All the churches of Christ greet you.</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6946"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Corinthians 16:20</a:t>
            </a:r>
          </a:p>
        </p:txBody>
      </p:sp>
      <p:sp>
        <p:nvSpPr>
          <p:cNvPr id="3026947" name="Rectangle 3"/>
          <p:cNvSpPr>
            <a:spLocks noGrp="1" noChangeArrowheads="1"/>
          </p:cNvSpPr>
          <p:nvPr>
            <p:ph type="subTitle" idx="1"/>
          </p:nvPr>
        </p:nvSpPr>
        <p:spPr>
          <a:xfrm>
            <a:off x="762000" y="1981200"/>
            <a:ext cx="7696200" cy="4495800"/>
          </a:xfrm>
        </p:spPr>
        <p:txBody>
          <a:bodyPr/>
          <a:lstStyle/>
          <a:p>
            <a:pPr eaLnBrk="1" hangingPunct="1">
              <a:defRPr/>
            </a:pPr>
            <a:r>
              <a:rPr lang="en-US" sz="5400" b="1">
                <a:solidFill>
                  <a:schemeClr val="bg1"/>
                </a:solidFill>
                <a:latin typeface="Arial" charset="0"/>
              </a:rPr>
              <a:t>All the brethren greet you. Greet one another with a holy kiss.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4642"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Psalm 37:4</a:t>
            </a:r>
          </a:p>
        </p:txBody>
      </p:sp>
      <p:sp>
        <p:nvSpPr>
          <p:cNvPr id="2544643"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Delight yourself in the Lord; and He will give you the desires of your heart.</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7970"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Peter 5:14</a:t>
            </a:r>
          </a:p>
        </p:txBody>
      </p:sp>
      <p:sp>
        <p:nvSpPr>
          <p:cNvPr id="3027971" name="Rectangle 3"/>
          <p:cNvSpPr>
            <a:spLocks noGrp="1" noChangeArrowheads="1"/>
          </p:cNvSpPr>
          <p:nvPr>
            <p:ph type="subTitle" idx="1"/>
          </p:nvPr>
        </p:nvSpPr>
        <p:spPr>
          <a:xfrm>
            <a:off x="762000" y="1600200"/>
            <a:ext cx="7696200" cy="4876800"/>
          </a:xfrm>
        </p:spPr>
        <p:txBody>
          <a:bodyPr/>
          <a:lstStyle/>
          <a:p>
            <a:pPr eaLnBrk="1" hangingPunct="1">
              <a:defRPr/>
            </a:pPr>
            <a:r>
              <a:rPr lang="en-US" sz="5400" b="1">
                <a:solidFill>
                  <a:schemeClr val="bg1"/>
                </a:solidFill>
                <a:latin typeface="Arial" charset="0"/>
              </a:rPr>
              <a:t>Greet one another with a kiss of love. Peace be to you all who are in Christ.</a:t>
            </a:r>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8994"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3028995" name="Rectangle 3"/>
          <p:cNvSpPr>
            <a:spLocks noGrp="1" noChangeArrowheads="1"/>
          </p:cNvSpPr>
          <p:nvPr>
            <p:ph type="subTitle" idx="1"/>
          </p:nvPr>
        </p:nvSpPr>
        <p:spPr>
          <a:xfrm>
            <a:off x="762000" y="1371600"/>
            <a:ext cx="7696200" cy="5105400"/>
          </a:xfrm>
        </p:spPr>
        <p:txBody>
          <a:bodyPr/>
          <a:lstStyle/>
          <a:p>
            <a:pPr eaLnBrk="1" hangingPunct="1">
              <a:defRPr/>
            </a:pPr>
            <a:r>
              <a:rPr lang="en-US" sz="5400" b="1">
                <a:solidFill>
                  <a:schemeClr val="bg1"/>
                </a:solidFill>
                <a:latin typeface="Arial" charset="0"/>
              </a:rPr>
              <a:t>11. Leadership is </a:t>
            </a:r>
            <a:r>
              <a:rPr lang="en-US" sz="5400" b="1" u="sng">
                <a:solidFill>
                  <a:schemeClr val="bg1"/>
                </a:solidFill>
                <a:latin typeface="Arial" charset="0"/>
              </a:rPr>
              <a:t>influence</a:t>
            </a:r>
            <a:r>
              <a:rPr lang="en-US" sz="5400" b="1">
                <a:solidFill>
                  <a:schemeClr val="bg1"/>
                </a:solidFill>
                <a:latin typeface="Arial" charset="0"/>
              </a:rPr>
              <a:t>. The more we </a:t>
            </a:r>
            <a:r>
              <a:rPr lang="en-US" sz="5400" b="1" u="sng">
                <a:solidFill>
                  <a:schemeClr val="bg1"/>
                </a:solidFill>
                <a:latin typeface="Arial" charset="0"/>
              </a:rPr>
              <a:t>honor</a:t>
            </a:r>
            <a:r>
              <a:rPr lang="en-US" sz="5400" b="1">
                <a:solidFill>
                  <a:schemeClr val="bg1"/>
                </a:solidFill>
                <a:latin typeface="Arial" charset="0"/>
              </a:rPr>
              <a:t> people the more </a:t>
            </a:r>
            <a:r>
              <a:rPr lang="en-US" sz="5400" b="1" u="sng">
                <a:solidFill>
                  <a:schemeClr val="bg1"/>
                </a:solidFill>
                <a:latin typeface="Arial" charset="0"/>
              </a:rPr>
              <a:t>influence</a:t>
            </a:r>
            <a:r>
              <a:rPr lang="en-US" sz="5400" b="1">
                <a:solidFill>
                  <a:schemeClr val="bg1"/>
                </a:solidFill>
                <a:latin typeface="Arial" charset="0"/>
              </a:rPr>
              <a:t> they will </a:t>
            </a:r>
            <a:r>
              <a:rPr lang="en-US" sz="5400" b="1" u="sng">
                <a:solidFill>
                  <a:schemeClr val="bg1"/>
                </a:solidFill>
                <a:latin typeface="Arial" charset="0"/>
              </a:rPr>
              <a:t>allow</a:t>
            </a:r>
            <a:r>
              <a:rPr lang="en-US" sz="5400" b="1">
                <a:solidFill>
                  <a:schemeClr val="bg1"/>
                </a:solidFill>
                <a:latin typeface="Arial" charset="0"/>
              </a:rPr>
              <a:t> us to have in their life.</a:t>
            </a:r>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2962"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472963" name="Rectangle 3"/>
          <p:cNvSpPr>
            <a:spLocks noGrp="1" noChangeArrowheads="1"/>
          </p:cNvSpPr>
          <p:nvPr>
            <p:ph type="subTitle" idx="1"/>
          </p:nvPr>
        </p:nvSpPr>
        <p:spPr>
          <a:xfrm>
            <a:off x="762000" y="1143000"/>
            <a:ext cx="7620000" cy="5334000"/>
          </a:xfrm>
        </p:spPr>
        <p:txBody>
          <a:bodyPr/>
          <a:lstStyle/>
          <a:p>
            <a:pPr eaLnBrk="1" hangingPunct="1">
              <a:defRPr/>
            </a:pPr>
            <a:endParaRPr lang="en-US" sz="5400" b="1">
              <a:solidFill>
                <a:schemeClr val="bg1"/>
              </a:solidFill>
              <a:latin typeface="Arial" charset="0"/>
            </a:endParaRPr>
          </a:p>
          <a:p>
            <a:pPr eaLnBrk="1" hangingPunct="1">
              <a:defRPr/>
            </a:pPr>
            <a:r>
              <a:rPr lang="en-US" sz="5400" b="1">
                <a:solidFill>
                  <a:schemeClr val="bg1"/>
                </a:solidFill>
                <a:latin typeface="Arial" charset="0"/>
              </a:rPr>
              <a:t>Leadership Principle</a:t>
            </a:r>
          </a:p>
          <a:p>
            <a:pPr eaLnBrk="1" hangingPunct="1">
              <a:defRPr/>
            </a:pPr>
            <a:r>
              <a:rPr lang="en-US" sz="5400" b="1">
                <a:solidFill>
                  <a:schemeClr val="bg1"/>
                </a:solidFill>
                <a:latin typeface="Arial" charset="0"/>
              </a:rPr>
              <a:t># 7  </a:t>
            </a:r>
            <a:r>
              <a:rPr lang="en-US" sz="5400" b="1" i="1">
                <a:solidFill>
                  <a:schemeClr val="bg1"/>
                </a:solidFill>
                <a:latin typeface="Arial" charset="0"/>
              </a:rPr>
              <a:t>Diligence</a:t>
            </a:r>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3986"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473987"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1. With all that is </a:t>
            </a:r>
            <a:r>
              <a:rPr lang="en-US" sz="5400" b="1" u="sng">
                <a:solidFill>
                  <a:schemeClr val="bg1"/>
                </a:solidFill>
                <a:latin typeface="Arial" charset="0"/>
              </a:rPr>
              <a:t>pulling</a:t>
            </a:r>
            <a:r>
              <a:rPr lang="en-US" sz="5400" b="1">
                <a:solidFill>
                  <a:schemeClr val="bg1"/>
                </a:solidFill>
                <a:latin typeface="Arial" charset="0"/>
              </a:rPr>
              <a:t> us in the </a:t>
            </a:r>
            <a:r>
              <a:rPr lang="en-US" sz="5400" b="1" u="sng">
                <a:solidFill>
                  <a:schemeClr val="bg1"/>
                </a:solidFill>
                <a:latin typeface="Arial" charset="0"/>
              </a:rPr>
              <a:t>wrong</a:t>
            </a:r>
            <a:r>
              <a:rPr lang="en-US" sz="5400" b="1">
                <a:solidFill>
                  <a:schemeClr val="bg1"/>
                </a:solidFill>
                <a:latin typeface="Arial" charset="0"/>
              </a:rPr>
              <a:t> direction it is a </a:t>
            </a:r>
            <a:r>
              <a:rPr lang="en-US" sz="5400" b="1" u="sng">
                <a:solidFill>
                  <a:schemeClr val="bg1"/>
                </a:solidFill>
                <a:latin typeface="Arial" charset="0"/>
              </a:rPr>
              <a:t>miracle</a:t>
            </a:r>
            <a:r>
              <a:rPr lang="en-US" sz="5400" b="1">
                <a:solidFill>
                  <a:schemeClr val="bg1"/>
                </a:solidFill>
                <a:latin typeface="Arial" charset="0"/>
              </a:rPr>
              <a:t> that any of us actually </a:t>
            </a:r>
            <a:r>
              <a:rPr lang="en-US" sz="5400" b="1" u="sng">
                <a:solidFill>
                  <a:schemeClr val="bg1"/>
                </a:solidFill>
                <a:latin typeface="Arial" charset="0"/>
              </a:rPr>
              <a:t>amount</a:t>
            </a:r>
            <a:r>
              <a:rPr lang="en-US" sz="5400" b="1">
                <a:solidFill>
                  <a:schemeClr val="bg1"/>
                </a:solidFill>
                <a:latin typeface="Arial" charset="0"/>
              </a:rPr>
              <a:t> to anything.</a:t>
            </a:r>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5010"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475011"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2. The one who wins the war against the </a:t>
            </a:r>
            <a:r>
              <a:rPr lang="en-US" sz="5400" b="1" u="sng">
                <a:solidFill>
                  <a:schemeClr val="bg1"/>
                </a:solidFill>
                <a:latin typeface="Arial" charset="0"/>
              </a:rPr>
              <a:t>devil</a:t>
            </a:r>
            <a:r>
              <a:rPr lang="en-US" sz="5400" b="1">
                <a:solidFill>
                  <a:schemeClr val="bg1"/>
                </a:solidFill>
                <a:latin typeface="Arial" charset="0"/>
              </a:rPr>
              <a:t>, his </a:t>
            </a:r>
            <a:r>
              <a:rPr lang="en-US" sz="5400" b="1" u="sng">
                <a:solidFill>
                  <a:schemeClr val="bg1"/>
                </a:solidFill>
                <a:latin typeface="Arial" charset="0"/>
              </a:rPr>
              <a:t>flesh</a:t>
            </a:r>
            <a:r>
              <a:rPr lang="en-US" sz="5400" b="1">
                <a:solidFill>
                  <a:schemeClr val="bg1"/>
                </a:solidFill>
                <a:latin typeface="Arial" charset="0"/>
              </a:rPr>
              <a:t>, and the </a:t>
            </a:r>
            <a:r>
              <a:rPr lang="en-US" sz="5400" b="1" u="sng">
                <a:solidFill>
                  <a:schemeClr val="bg1"/>
                </a:solidFill>
                <a:latin typeface="Arial" charset="0"/>
              </a:rPr>
              <a:t>world</a:t>
            </a:r>
            <a:r>
              <a:rPr lang="en-US" sz="5400" b="1">
                <a:solidFill>
                  <a:schemeClr val="bg1"/>
                </a:solidFill>
                <a:latin typeface="Arial" charset="0"/>
              </a:rPr>
              <a:t> is an “</a:t>
            </a:r>
            <a:r>
              <a:rPr lang="en-US" sz="5400" b="1" u="sng">
                <a:solidFill>
                  <a:schemeClr val="bg1"/>
                </a:solidFill>
                <a:latin typeface="Arial" charset="0"/>
              </a:rPr>
              <a:t>overcomer</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603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Romans 12:21</a:t>
            </a:r>
          </a:p>
        </p:txBody>
      </p:sp>
      <p:sp>
        <p:nvSpPr>
          <p:cNvPr id="2476035" name="Rectangle 3"/>
          <p:cNvSpPr>
            <a:spLocks noGrp="1" noChangeArrowheads="1"/>
          </p:cNvSpPr>
          <p:nvPr>
            <p:ph type="subTitle" idx="1"/>
          </p:nvPr>
        </p:nvSpPr>
        <p:spPr>
          <a:xfrm>
            <a:off x="762000" y="1981200"/>
            <a:ext cx="7620000" cy="4495800"/>
          </a:xfrm>
        </p:spPr>
        <p:txBody>
          <a:bodyPr/>
          <a:lstStyle/>
          <a:p>
            <a:pPr eaLnBrk="1" hangingPunct="1">
              <a:defRPr/>
            </a:pPr>
            <a:r>
              <a:rPr lang="en-US" sz="5400" b="1">
                <a:solidFill>
                  <a:schemeClr val="bg1"/>
                </a:solidFill>
                <a:latin typeface="Arial" charset="0"/>
              </a:rPr>
              <a:t>Do not be overcome by evil, but overcome evil with good.</a:t>
            </a:r>
          </a:p>
        </p:txBody>
      </p:sp>
    </p:spTree>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7058"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1 John 2:14</a:t>
            </a:r>
          </a:p>
        </p:txBody>
      </p:sp>
      <p:sp>
        <p:nvSpPr>
          <p:cNvPr id="2477059"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I have written to you, fathers, because you know Him who has been from the beginning.</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082"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1 John 2:14</a:t>
            </a:r>
          </a:p>
        </p:txBody>
      </p:sp>
      <p:sp>
        <p:nvSpPr>
          <p:cNvPr id="2478083" name="Rectangle 3"/>
          <p:cNvSpPr>
            <a:spLocks noGrp="1" noChangeArrowheads="1"/>
          </p:cNvSpPr>
          <p:nvPr>
            <p:ph type="subTitle" idx="1"/>
          </p:nvPr>
        </p:nvSpPr>
        <p:spPr>
          <a:xfrm>
            <a:off x="762000" y="1143000"/>
            <a:ext cx="7620000" cy="5334000"/>
          </a:xfrm>
        </p:spPr>
        <p:txBody>
          <a:bodyPr/>
          <a:lstStyle/>
          <a:p>
            <a:pPr eaLnBrk="1" hangingPunct="1">
              <a:lnSpc>
                <a:spcPct val="90000"/>
              </a:lnSpc>
              <a:defRPr/>
            </a:pPr>
            <a:r>
              <a:rPr lang="en-US" sz="5400" b="1">
                <a:solidFill>
                  <a:schemeClr val="bg1"/>
                </a:solidFill>
                <a:latin typeface="Arial" charset="0"/>
              </a:rPr>
              <a:t>I have written to you, young men, because you are strong, and the word of God abides in you, and you have overcome the evil one.</a:t>
            </a: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9106"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1 John 5:4</a:t>
            </a:r>
          </a:p>
        </p:txBody>
      </p:sp>
      <p:sp>
        <p:nvSpPr>
          <p:cNvPr id="2479107"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For whatever is born of God overcomes the world; and this is the victory that has overcome the world - - our faith.</a:t>
            </a: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0130"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Revelation 2:7</a:t>
            </a:r>
          </a:p>
        </p:txBody>
      </p:sp>
      <p:sp>
        <p:nvSpPr>
          <p:cNvPr id="2480131" name="Rectangle 3"/>
          <p:cNvSpPr>
            <a:spLocks noGrp="1" noChangeArrowheads="1"/>
          </p:cNvSpPr>
          <p:nvPr>
            <p:ph type="subTitle" idx="1"/>
          </p:nvPr>
        </p:nvSpPr>
        <p:spPr>
          <a:xfrm>
            <a:off x="762000" y="1143000"/>
            <a:ext cx="7620000" cy="5334000"/>
          </a:xfrm>
        </p:spPr>
        <p:txBody>
          <a:bodyPr/>
          <a:lstStyle/>
          <a:p>
            <a:pPr eaLnBrk="1" hangingPunct="1">
              <a:defRPr/>
            </a:pPr>
            <a:r>
              <a:rPr lang="en-US" sz="4800" b="1">
                <a:solidFill>
                  <a:schemeClr val="bg1"/>
                </a:solidFill>
                <a:latin typeface="Arial" charset="0"/>
              </a:rPr>
              <a:t>“He who has an ear, let him hear what the Spirit says to the churches.   To him who overcomes,  I will grant to eat of the tree of life, which is in the Paradise of God.”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566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45667"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4.  The </a:t>
            </a:r>
            <a:r>
              <a:rPr lang="en-US" sz="5400" u="sng">
                <a:solidFill>
                  <a:schemeClr val="bg1"/>
                </a:solidFill>
                <a:latin typeface="Franklin Gothic Demi" pitchFamily="34" charset="0"/>
              </a:rPr>
              <a:t>pressures</a:t>
            </a:r>
            <a:r>
              <a:rPr lang="en-US" sz="5400">
                <a:solidFill>
                  <a:schemeClr val="bg1"/>
                </a:solidFill>
                <a:latin typeface="Franklin Gothic Demi" pitchFamily="34" charset="0"/>
              </a:rPr>
              <a:t> and </a:t>
            </a:r>
            <a:r>
              <a:rPr lang="en-US" sz="5400" u="sng">
                <a:solidFill>
                  <a:schemeClr val="bg1"/>
                </a:solidFill>
                <a:latin typeface="Franklin Gothic Demi" pitchFamily="34" charset="0"/>
              </a:rPr>
              <a:t>failures</a:t>
            </a:r>
            <a:r>
              <a:rPr lang="en-US" sz="5400">
                <a:solidFill>
                  <a:schemeClr val="bg1"/>
                </a:solidFill>
                <a:latin typeface="Franklin Gothic Demi" pitchFamily="34" charset="0"/>
              </a:rPr>
              <a:t> of life tend to </a:t>
            </a:r>
            <a:r>
              <a:rPr lang="en-US" sz="5400" u="sng">
                <a:solidFill>
                  <a:schemeClr val="bg1"/>
                </a:solidFill>
                <a:latin typeface="Franklin Gothic Demi" pitchFamily="34" charset="0"/>
              </a:rPr>
              <a:t>squash</a:t>
            </a:r>
            <a:r>
              <a:rPr lang="en-US" sz="5400">
                <a:solidFill>
                  <a:schemeClr val="bg1"/>
                </a:solidFill>
                <a:latin typeface="Franklin Gothic Demi" pitchFamily="34" charset="0"/>
              </a:rPr>
              <a:t> the </a:t>
            </a:r>
            <a:r>
              <a:rPr lang="en-US" sz="5400" u="sng">
                <a:solidFill>
                  <a:schemeClr val="bg1"/>
                </a:solidFill>
                <a:latin typeface="Franklin Gothic Demi" pitchFamily="34" charset="0"/>
              </a:rPr>
              <a:t>desire</a:t>
            </a:r>
            <a:r>
              <a:rPr lang="en-US" sz="5400">
                <a:solidFill>
                  <a:schemeClr val="bg1"/>
                </a:solidFill>
                <a:latin typeface="Franklin Gothic Demi" pitchFamily="34" charset="0"/>
              </a:rPr>
              <a:t> to do something </a:t>
            </a:r>
            <a:r>
              <a:rPr lang="en-US" sz="5400" u="sng">
                <a:solidFill>
                  <a:schemeClr val="bg1"/>
                </a:solidFill>
                <a:latin typeface="Franklin Gothic Demi" pitchFamily="34" charset="0"/>
              </a:rPr>
              <a:t>great</a:t>
            </a:r>
            <a:r>
              <a:rPr lang="en-US" sz="5400">
                <a:solidFill>
                  <a:schemeClr val="bg1"/>
                </a:solidFill>
                <a:latin typeface="Franklin Gothic Demi" pitchFamily="34" charset="0"/>
              </a:rPr>
              <a:t> for God out of our life.</a:t>
            </a:r>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115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Revelation 3:21</a:t>
            </a:r>
          </a:p>
        </p:txBody>
      </p:sp>
      <p:sp>
        <p:nvSpPr>
          <p:cNvPr id="2481155" name="Rectangle 3"/>
          <p:cNvSpPr>
            <a:spLocks noGrp="1" noChangeArrowheads="1"/>
          </p:cNvSpPr>
          <p:nvPr>
            <p:ph type="subTitle" idx="1"/>
          </p:nvPr>
        </p:nvSpPr>
        <p:spPr>
          <a:xfrm>
            <a:off x="762000" y="1143000"/>
            <a:ext cx="7620000" cy="5334000"/>
          </a:xfrm>
        </p:spPr>
        <p:txBody>
          <a:bodyPr/>
          <a:lstStyle/>
          <a:p>
            <a:pPr eaLnBrk="1" hangingPunct="1">
              <a:lnSpc>
                <a:spcPct val="90000"/>
              </a:lnSpc>
              <a:defRPr/>
            </a:pPr>
            <a:r>
              <a:rPr lang="en-US" sz="5400" b="1">
                <a:solidFill>
                  <a:schemeClr val="bg1"/>
                </a:solidFill>
                <a:latin typeface="Arial" charset="0"/>
              </a:rPr>
              <a:t>“He who overcomes,   I will grant to him to sit down with Me on My throne, as I also overcame and sat down with My Father on His throne.”</a:t>
            </a: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2178"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482179"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3. A key </a:t>
            </a:r>
            <a:r>
              <a:rPr lang="en-US" sz="5400" b="1" u="sng">
                <a:solidFill>
                  <a:schemeClr val="bg1"/>
                </a:solidFill>
                <a:latin typeface="Arial" charset="0"/>
              </a:rPr>
              <a:t>character</a:t>
            </a:r>
            <a:r>
              <a:rPr lang="en-US" sz="5400" b="1">
                <a:solidFill>
                  <a:schemeClr val="bg1"/>
                </a:solidFill>
                <a:latin typeface="Arial" charset="0"/>
              </a:rPr>
              <a:t> trait that is developed and is required to be an </a:t>
            </a:r>
            <a:r>
              <a:rPr lang="en-US" sz="5400" b="1" u="sng">
                <a:solidFill>
                  <a:schemeClr val="bg1"/>
                </a:solidFill>
                <a:latin typeface="Arial" charset="0"/>
              </a:rPr>
              <a:t>overcomer</a:t>
            </a:r>
            <a:r>
              <a:rPr lang="en-US" sz="5400" b="1">
                <a:solidFill>
                  <a:schemeClr val="bg1"/>
                </a:solidFill>
                <a:latin typeface="Arial" charset="0"/>
              </a:rPr>
              <a:t> is </a:t>
            </a:r>
            <a:r>
              <a:rPr lang="en-US" sz="5400" b="1" u="sng">
                <a:solidFill>
                  <a:schemeClr val="bg1"/>
                </a:solidFill>
                <a:latin typeface="Arial" charset="0"/>
              </a:rPr>
              <a:t>diligence</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3202"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Romans 12:11</a:t>
            </a:r>
          </a:p>
        </p:txBody>
      </p:sp>
      <p:sp>
        <p:nvSpPr>
          <p:cNvPr id="2483203" name="Rectangle 3"/>
          <p:cNvSpPr>
            <a:spLocks noGrp="1" noChangeArrowheads="1"/>
          </p:cNvSpPr>
          <p:nvPr>
            <p:ph type="subTitle" idx="1"/>
          </p:nvPr>
        </p:nvSpPr>
        <p:spPr>
          <a:xfrm>
            <a:off x="762000" y="1600200"/>
            <a:ext cx="7620000" cy="4876800"/>
          </a:xfrm>
        </p:spPr>
        <p:txBody>
          <a:bodyPr/>
          <a:lstStyle/>
          <a:p>
            <a:pPr eaLnBrk="1" hangingPunct="1">
              <a:defRPr/>
            </a:pPr>
            <a:r>
              <a:rPr lang="en-US" sz="5400" b="1">
                <a:solidFill>
                  <a:schemeClr val="bg1"/>
                </a:solidFill>
                <a:latin typeface="Arial" charset="0"/>
              </a:rPr>
              <a:t>. . . not lagging behind in diligence, fervent in spirit, serving the Lord.</a:t>
            </a: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4226"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2 Corinthians 8:22</a:t>
            </a:r>
          </a:p>
        </p:txBody>
      </p:sp>
      <p:sp>
        <p:nvSpPr>
          <p:cNvPr id="2484227"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And we have sent with them our brother, whom we have often tested and found diligent in many things.</a:t>
            </a: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5250"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Hebrews 6:11-12</a:t>
            </a:r>
          </a:p>
        </p:txBody>
      </p:sp>
      <p:sp>
        <p:nvSpPr>
          <p:cNvPr id="2485251"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And we desire that each one of you show the same diligence so as to realize the full assurance of hope until the end,</a:t>
            </a: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627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Hebrews 6:11-12</a:t>
            </a:r>
          </a:p>
        </p:txBody>
      </p:sp>
      <p:sp>
        <p:nvSpPr>
          <p:cNvPr id="2486275" name="Rectangle 3"/>
          <p:cNvSpPr>
            <a:spLocks noGrp="1" noChangeArrowheads="1"/>
          </p:cNvSpPr>
          <p:nvPr>
            <p:ph type="subTitle" idx="1"/>
          </p:nvPr>
        </p:nvSpPr>
        <p:spPr>
          <a:xfrm>
            <a:off x="762000" y="1447800"/>
            <a:ext cx="7620000" cy="5029200"/>
          </a:xfrm>
        </p:spPr>
        <p:txBody>
          <a:bodyPr/>
          <a:lstStyle/>
          <a:p>
            <a:pPr eaLnBrk="1" hangingPunct="1">
              <a:defRPr/>
            </a:pPr>
            <a:r>
              <a:rPr lang="en-US" sz="5400" b="1">
                <a:solidFill>
                  <a:schemeClr val="bg1"/>
                </a:solidFill>
                <a:latin typeface="Arial" charset="0"/>
              </a:rPr>
              <a:t>That you may not be sluggish, but imitators of those who through faith and patience inherit the promises.</a:t>
            </a: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7298"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2 Peter 3:13-14</a:t>
            </a:r>
          </a:p>
        </p:txBody>
      </p:sp>
      <p:sp>
        <p:nvSpPr>
          <p:cNvPr id="2487299"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But according to His promise we are looking for new heavens and a new earth, in which righteousness dwells.</a:t>
            </a: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22"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2 Peter 3:13-14</a:t>
            </a:r>
          </a:p>
        </p:txBody>
      </p:sp>
      <p:sp>
        <p:nvSpPr>
          <p:cNvPr id="2488323"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Therefore, beloved, since you look for these things, be diligent to be found by Him in peace, spotless and blameless.</a:t>
            </a: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9346"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489347" name="Rectangle 3"/>
          <p:cNvSpPr>
            <a:spLocks noGrp="1" noChangeArrowheads="1"/>
          </p:cNvSpPr>
          <p:nvPr>
            <p:ph type="subTitle" idx="1"/>
          </p:nvPr>
        </p:nvSpPr>
        <p:spPr>
          <a:xfrm>
            <a:off x="762000" y="2362200"/>
            <a:ext cx="7620000" cy="4114800"/>
          </a:xfrm>
        </p:spPr>
        <p:txBody>
          <a:bodyPr/>
          <a:lstStyle/>
          <a:p>
            <a:pPr eaLnBrk="1" hangingPunct="1">
              <a:defRPr/>
            </a:pPr>
            <a:r>
              <a:rPr lang="en-US" sz="5400" b="1">
                <a:solidFill>
                  <a:schemeClr val="bg1"/>
                </a:solidFill>
                <a:latin typeface="Arial" charset="0"/>
              </a:rPr>
              <a:t>4. To be </a:t>
            </a:r>
            <a:r>
              <a:rPr lang="en-US" sz="5400" b="1" u="sng">
                <a:solidFill>
                  <a:schemeClr val="bg1"/>
                </a:solidFill>
                <a:latin typeface="Arial" charset="0"/>
              </a:rPr>
              <a:t>diligent</a:t>
            </a:r>
            <a:r>
              <a:rPr lang="en-US" sz="5400" b="1">
                <a:solidFill>
                  <a:schemeClr val="bg1"/>
                </a:solidFill>
                <a:latin typeface="Arial" charset="0"/>
              </a:rPr>
              <a:t> is to be a </a:t>
            </a:r>
            <a:r>
              <a:rPr lang="en-US" sz="5400" b="1" u="sng">
                <a:solidFill>
                  <a:schemeClr val="bg1"/>
                </a:solidFill>
                <a:latin typeface="Arial" charset="0"/>
              </a:rPr>
              <a:t>hard</a:t>
            </a:r>
            <a:r>
              <a:rPr lang="en-US" sz="5400" b="1">
                <a:solidFill>
                  <a:schemeClr val="bg1"/>
                </a:solidFill>
                <a:latin typeface="Arial" charset="0"/>
              </a:rPr>
              <a:t> </a:t>
            </a:r>
            <a:r>
              <a:rPr lang="en-US" sz="5400" b="1" u="sng">
                <a:solidFill>
                  <a:schemeClr val="bg1"/>
                </a:solidFill>
                <a:latin typeface="Arial" charset="0"/>
              </a:rPr>
              <a:t>worker</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0370"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490371" name="Rectangle 3"/>
          <p:cNvSpPr>
            <a:spLocks noGrp="1" noChangeArrowheads="1"/>
          </p:cNvSpPr>
          <p:nvPr>
            <p:ph type="subTitle" idx="1"/>
          </p:nvPr>
        </p:nvSpPr>
        <p:spPr>
          <a:xfrm>
            <a:off x="762000" y="1905000"/>
            <a:ext cx="7620000" cy="4572000"/>
          </a:xfrm>
        </p:spPr>
        <p:txBody>
          <a:bodyPr/>
          <a:lstStyle/>
          <a:p>
            <a:pPr eaLnBrk="1" hangingPunct="1">
              <a:defRPr/>
            </a:pPr>
            <a:r>
              <a:rPr lang="en-US" sz="5400" b="1">
                <a:solidFill>
                  <a:schemeClr val="bg1"/>
                </a:solidFill>
                <a:latin typeface="Arial" charset="0"/>
              </a:rPr>
              <a:t>5. We need to </a:t>
            </a:r>
            <a:r>
              <a:rPr lang="en-US" sz="5400" b="1" u="sng">
                <a:solidFill>
                  <a:schemeClr val="bg1"/>
                </a:solidFill>
                <a:latin typeface="Arial" charset="0"/>
              </a:rPr>
              <a:t>work</a:t>
            </a:r>
            <a:r>
              <a:rPr lang="en-US" sz="5400" b="1">
                <a:solidFill>
                  <a:schemeClr val="bg1"/>
                </a:solidFill>
                <a:latin typeface="Arial" charset="0"/>
              </a:rPr>
              <a:t> </a:t>
            </a:r>
            <a:r>
              <a:rPr lang="en-US" sz="5400" b="1" u="sng">
                <a:solidFill>
                  <a:schemeClr val="bg1"/>
                </a:solidFill>
                <a:latin typeface="Arial" charset="0"/>
              </a:rPr>
              <a:t>hard</a:t>
            </a:r>
            <a:r>
              <a:rPr lang="en-US" sz="5400" b="1">
                <a:solidFill>
                  <a:schemeClr val="bg1"/>
                </a:solidFill>
                <a:latin typeface="Arial" charset="0"/>
              </a:rPr>
              <a:t> at the </a:t>
            </a:r>
            <a:r>
              <a:rPr lang="en-US" sz="5400" b="1" u="sng">
                <a:solidFill>
                  <a:schemeClr val="bg1"/>
                </a:solidFill>
                <a:latin typeface="Arial" charset="0"/>
              </a:rPr>
              <a:t>secular</a:t>
            </a:r>
            <a:r>
              <a:rPr lang="en-US" sz="5400" b="1">
                <a:solidFill>
                  <a:schemeClr val="bg1"/>
                </a:solidFill>
                <a:latin typeface="Arial" charset="0"/>
              </a:rPr>
              <a:t> area of our life.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669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46691"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5.  Those who really </a:t>
            </a:r>
            <a:r>
              <a:rPr lang="en-US" sz="5400" u="sng">
                <a:solidFill>
                  <a:schemeClr val="bg1"/>
                </a:solidFill>
                <a:latin typeface="Franklin Gothic Demi" pitchFamily="34" charset="0"/>
              </a:rPr>
              <a:t>want</a:t>
            </a:r>
            <a:r>
              <a:rPr lang="en-US" sz="5400">
                <a:solidFill>
                  <a:schemeClr val="bg1"/>
                </a:solidFill>
                <a:latin typeface="Franklin Gothic Demi" pitchFamily="34" charset="0"/>
              </a:rPr>
              <a:t> to do something </a:t>
            </a:r>
            <a:r>
              <a:rPr lang="en-US" sz="5400" u="sng">
                <a:solidFill>
                  <a:schemeClr val="bg1"/>
                </a:solidFill>
                <a:latin typeface="Franklin Gothic Demi" pitchFamily="34" charset="0"/>
              </a:rPr>
              <a:t>great</a:t>
            </a:r>
            <a:r>
              <a:rPr lang="en-US" sz="5400">
                <a:solidFill>
                  <a:schemeClr val="bg1"/>
                </a:solidFill>
                <a:latin typeface="Franklin Gothic Demi" pitchFamily="34" charset="0"/>
              </a:rPr>
              <a:t> for God and </a:t>
            </a:r>
            <a:r>
              <a:rPr lang="en-US" sz="5400" u="sng">
                <a:solidFill>
                  <a:schemeClr val="bg1"/>
                </a:solidFill>
                <a:latin typeface="Franklin Gothic Demi" pitchFamily="34" charset="0"/>
              </a:rPr>
              <a:t>bear</a:t>
            </a:r>
            <a:r>
              <a:rPr lang="en-US" sz="5400">
                <a:solidFill>
                  <a:schemeClr val="bg1"/>
                </a:solidFill>
                <a:latin typeface="Franklin Gothic Demi" pitchFamily="34" charset="0"/>
              </a:rPr>
              <a:t> </a:t>
            </a:r>
            <a:r>
              <a:rPr lang="en-US" sz="5400" u="sng">
                <a:solidFill>
                  <a:schemeClr val="bg1"/>
                </a:solidFill>
                <a:latin typeface="Franklin Gothic Demi" pitchFamily="34" charset="0"/>
              </a:rPr>
              <a:t>much</a:t>
            </a:r>
            <a:r>
              <a:rPr lang="en-US" sz="5400">
                <a:solidFill>
                  <a:schemeClr val="bg1"/>
                </a:solidFill>
                <a:latin typeface="Franklin Gothic Demi" pitchFamily="34" charset="0"/>
              </a:rPr>
              <a:t> </a:t>
            </a:r>
            <a:r>
              <a:rPr lang="en-US" sz="5400" u="sng">
                <a:solidFill>
                  <a:schemeClr val="bg1"/>
                </a:solidFill>
                <a:latin typeface="Franklin Gothic Demi" pitchFamily="34" charset="0"/>
              </a:rPr>
              <a:t>fruit</a:t>
            </a:r>
            <a:r>
              <a:rPr lang="en-US" sz="5400">
                <a:solidFill>
                  <a:schemeClr val="bg1"/>
                </a:solidFill>
                <a:latin typeface="Franklin Gothic Demi" pitchFamily="34" charset="0"/>
              </a:rPr>
              <a:t> are </a:t>
            </a:r>
            <a:r>
              <a:rPr lang="en-US" sz="5400" u="sng">
                <a:solidFill>
                  <a:schemeClr val="bg1"/>
                </a:solidFill>
                <a:latin typeface="Franklin Gothic Demi" pitchFamily="34" charset="0"/>
              </a:rPr>
              <a:t>hot</a:t>
            </a:r>
            <a:r>
              <a:rPr lang="en-US" sz="5400">
                <a:solidFill>
                  <a:schemeClr val="bg1"/>
                </a:solidFill>
                <a:latin typeface="Franklin Gothic Demi" pitchFamily="34" charset="0"/>
              </a:rPr>
              <a:t>, on </a:t>
            </a:r>
            <a:r>
              <a:rPr lang="en-US" sz="5400" u="sng">
                <a:solidFill>
                  <a:schemeClr val="bg1"/>
                </a:solidFill>
                <a:latin typeface="Franklin Gothic Demi" pitchFamily="34" charset="0"/>
              </a:rPr>
              <a:t>fire</a:t>
            </a:r>
            <a:r>
              <a:rPr lang="en-US" sz="5400">
                <a:solidFill>
                  <a:schemeClr val="bg1"/>
                </a:solidFill>
                <a:latin typeface="Franklin Gothic Demi" pitchFamily="34" charset="0"/>
              </a:rPr>
              <a:t>, full of </a:t>
            </a:r>
            <a:r>
              <a:rPr lang="en-US" sz="5400" u="sng">
                <a:solidFill>
                  <a:schemeClr val="bg1"/>
                </a:solidFill>
                <a:latin typeface="Franklin Gothic Demi" pitchFamily="34" charset="0"/>
              </a:rPr>
              <a:t>passion</a:t>
            </a:r>
            <a:r>
              <a:rPr lang="en-US" sz="5400">
                <a:solidFill>
                  <a:schemeClr val="bg1"/>
                </a:solidFill>
                <a:latin typeface="Franklin Gothic Demi" pitchFamily="34" charset="0"/>
              </a:rPr>
              <a:t>.</a:t>
            </a: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139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Ecclesiastes 9:10</a:t>
            </a:r>
          </a:p>
        </p:txBody>
      </p:sp>
      <p:sp>
        <p:nvSpPr>
          <p:cNvPr id="2491395" name="Rectangle 3"/>
          <p:cNvSpPr>
            <a:spLocks noGrp="1" noChangeArrowheads="1"/>
          </p:cNvSpPr>
          <p:nvPr>
            <p:ph type="subTitle" idx="1"/>
          </p:nvPr>
        </p:nvSpPr>
        <p:spPr>
          <a:xfrm>
            <a:off x="762000" y="1981200"/>
            <a:ext cx="7620000" cy="4495800"/>
          </a:xfrm>
        </p:spPr>
        <p:txBody>
          <a:bodyPr/>
          <a:lstStyle/>
          <a:p>
            <a:pPr eaLnBrk="1" hangingPunct="1">
              <a:defRPr/>
            </a:pPr>
            <a:r>
              <a:rPr lang="en-US" sz="5400" b="1">
                <a:solidFill>
                  <a:schemeClr val="bg1"/>
                </a:solidFill>
                <a:latin typeface="Arial" charset="0"/>
              </a:rPr>
              <a:t>Whatever your hand finds to do, verily, do it with all your might.</a:t>
            </a: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2418"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492419" name="Rectangle 3"/>
          <p:cNvSpPr>
            <a:spLocks noGrp="1" noChangeArrowheads="1"/>
          </p:cNvSpPr>
          <p:nvPr>
            <p:ph type="subTitle" idx="1"/>
          </p:nvPr>
        </p:nvSpPr>
        <p:spPr>
          <a:xfrm>
            <a:off x="762000" y="1524000"/>
            <a:ext cx="7620000" cy="4953000"/>
          </a:xfrm>
        </p:spPr>
        <p:txBody>
          <a:bodyPr/>
          <a:lstStyle/>
          <a:p>
            <a:pPr eaLnBrk="1" hangingPunct="1">
              <a:defRPr/>
            </a:pPr>
            <a:r>
              <a:rPr lang="en-US" sz="5400" b="1">
                <a:solidFill>
                  <a:schemeClr val="bg1"/>
                </a:solidFill>
                <a:latin typeface="Arial" charset="0"/>
              </a:rPr>
              <a:t>6. We need to </a:t>
            </a:r>
            <a:r>
              <a:rPr lang="en-US" sz="5400" b="1" u="sng">
                <a:solidFill>
                  <a:schemeClr val="bg1"/>
                </a:solidFill>
                <a:latin typeface="Arial" charset="0"/>
              </a:rPr>
              <a:t>work</a:t>
            </a:r>
            <a:r>
              <a:rPr lang="en-US" sz="5400" b="1">
                <a:solidFill>
                  <a:schemeClr val="bg1"/>
                </a:solidFill>
                <a:latin typeface="Arial" charset="0"/>
              </a:rPr>
              <a:t> very hard in our </a:t>
            </a:r>
            <a:r>
              <a:rPr lang="en-US" sz="5400" b="1" u="sng">
                <a:solidFill>
                  <a:schemeClr val="bg1"/>
                </a:solidFill>
                <a:latin typeface="Arial" charset="0"/>
              </a:rPr>
              <a:t>marriage</a:t>
            </a:r>
            <a:r>
              <a:rPr lang="en-US" sz="5400" b="1">
                <a:solidFill>
                  <a:schemeClr val="bg1"/>
                </a:solidFill>
                <a:latin typeface="Arial" charset="0"/>
              </a:rPr>
              <a:t> and with our </a:t>
            </a:r>
            <a:r>
              <a:rPr lang="en-US" sz="5400" b="1" u="sng">
                <a:solidFill>
                  <a:schemeClr val="bg1"/>
                </a:solidFill>
                <a:latin typeface="Arial" charset="0"/>
              </a:rPr>
              <a:t>family</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3442"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493443" name="Rectangle 3"/>
          <p:cNvSpPr>
            <a:spLocks noGrp="1" noChangeArrowheads="1"/>
          </p:cNvSpPr>
          <p:nvPr>
            <p:ph type="subTitle" idx="1"/>
          </p:nvPr>
        </p:nvSpPr>
        <p:spPr>
          <a:xfrm>
            <a:off x="762000" y="1828800"/>
            <a:ext cx="7620000" cy="4648200"/>
          </a:xfrm>
        </p:spPr>
        <p:txBody>
          <a:bodyPr/>
          <a:lstStyle/>
          <a:p>
            <a:pPr eaLnBrk="1" hangingPunct="1">
              <a:defRPr/>
            </a:pPr>
            <a:r>
              <a:rPr lang="en-US" sz="5400" b="1">
                <a:solidFill>
                  <a:schemeClr val="bg1"/>
                </a:solidFill>
                <a:latin typeface="Arial" charset="0"/>
              </a:rPr>
              <a:t>7. We need to </a:t>
            </a:r>
            <a:r>
              <a:rPr lang="en-US" sz="5400" b="1" u="sng">
                <a:solidFill>
                  <a:schemeClr val="bg1"/>
                </a:solidFill>
                <a:latin typeface="Arial" charset="0"/>
              </a:rPr>
              <a:t>work</a:t>
            </a:r>
            <a:r>
              <a:rPr lang="en-US" sz="5400" b="1">
                <a:solidFill>
                  <a:schemeClr val="bg1"/>
                </a:solidFill>
                <a:latin typeface="Arial" charset="0"/>
              </a:rPr>
              <a:t> </a:t>
            </a:r>
            <a:r>
              <a:rPr lang="en-US" sz="5400" b="1" u="sng">
                <a:solidFill>
                  <a:schemeClr val="bg1"/>
                </a:solidFill>
                <a:latin typeface="Arial" charset="0"/>
              </a:rPr>
              <a:t>hard</a:t>
            </a:r>
            <a:r>
              <a:rPr lang="en-US" sz="5400" b="1">
                <a:solidFill>
                  <a:schemeClr val="bg1"/>
                </a:solidFill>
                <a:latin typeface="Arial" charset="0"/>
              </a:rPr>
              <a:t> at the basic </a:t>
            </a:r>
            <a:r>
              <a:rPr lang="en-US" sz="5400" b="1" u="sng">
                <a:solidFill>
                  <a:schemeClr val="bg1"/>
                </a:solidFill>
                <a:latin typeface="Arial" charset="0"/>
              </a:rPr>
              <a:t>disciplines</a:t>
            </a:r>
            <a:r>
              <a:rPr lang="en-US" sz="5400" b="1">
                <a:solidFill>
                  <a:schemeClr val="bg1"/>
                </a:solidFill>
                <a:latin typeface="Arial" charset="0"/>
              </a:rPr>
              <a:t> of the Christian life.</a:t>
            </a:r>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4466"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Deuteronomy 6:5</a:t>
            </a:r>
          </a:p>
        </p:txBody>
      </p:sp>
      <p:sp>
        <p:nvSpPr>
          <p:cNvPr id="2494467" name="Rectangle 3"/>
          <p:cNvSpPr>
            <a:spLocks noGrp="1" noChangeArrowheads="1"/>
          </p:cNvSpPr>
          <p:nvPr>
            <p:ph type="subTitle" idx="1"/>
          </p:nvPr>
        </p:nvSpPr>
        <p:spPr>
          <a:xfrm>
            <a:off x="762000" y="1524000"/>
            <a:ext cx="7620000" cy="4953000"/>
          </a:xfrm>
        </p:spPr>
        <p:txBody>
          <a:bodyPr/>
          <a:lstStyle/>
          <a:p>
            <a:pPr eaLnBrk="1" hangingPunct="1">
              <a:defRPr/>
            </a:pPr>
            <a:r>
              <a:rPr lang="en-US" sz="5400" b="1">
                <a:solidFill>
                  <a:schemeClr val="bg1"/>
                </a:solidFill>
                <a:latin typeface="Arial" charset="0"/>
              </a:rPr>
              <a:t>“And you shall love the Lord your God with all your heart and with all your soul and with all your might.”</a:t>
            </a:r>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5490"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495491" name="Rectangle 3"/>
          <p:cNvSpPr>
            <a:spLocks noGrp="1" noChangeArrowheads="1"/>
          </p:cNvSpPr>
          <p:nvPr>
            <p:ph type="subTitle" idx="1"/>
          </p:nvPr>
        </p:nvSpPr>
        <p:spPr>
          <a:xfrm>
            <a:off x="762000" y="1828800"/>
            <a:ext cx="7620000" cy="4648200"/>
          </a:xfrm>
        </p:spPr>
        <p:txBody>
          <a:bodyPr/>
          <a:lstStyle/>
          <a:p>
            <a:pPr eaLnBrk="1" hangingPunct="1">
              <a:defRPr/>
            </a:pPr>
            <a:r>
              <a:rPr lang="en-US" sz="5400" b="1">
                <a:solidFill>
                  <a:schemeClr val="bg1"/>
                </a:solidFill>
                <a:latin typeface="Arial" charset="0"/>
              </a:rPr>
              <a:t>8. We need to </a:t>
            </a:r>
            <a:r>
              <a:rPr lang="en-US" sz="5400" b="1" u="sng">
                <a:solidFill>
                  <a:schemeClr val="bg1"/>
                </a:solidFill>
                <a:latin typeface="Arial" charset="0"/>
              </a:rPr>
              <a:t>work</a:t>
            </a:r>
            <a:r>
              <a:rPr lang="en-US" sz="5400" b="1">
                <a:solidFill>
                  <a:schemeClr val="bg1"/>
                </a:solidFill>
                <a:latin typeface="Arial" charset="0"/>
              </a:rPr>
              <a:t> </a:t>
            </a:r>
            <a:r>
              <a:rPr lang="en-US" sz="5400" b="1" u="sng">
                <a:solidFill>
                  <a:schemeClr val="bg1"/>
                </a:solidFill>
                <a:latin typeface="Arial" charset="0"/>
              </a:rPr>
              <a:t>hard</a:t>
            </a:r>
            <a:r>
              <a:rPr lang="en-US" sz="5400" b="1">
                <a:solidFill>
                  <a:schemeClr val="bg1"/>
                </a:solidFill>
                <a:latin typeface="Arial" charset="0"/>
              </a:rPr>
              <a:t> at </a:t>
            </a:r>
            <a:r>
              <a:rPr lang="en-US" sz="5400" b="1" u="sng">
                <a:solidFill>
                  <a:schemeClr val="bg1"/>
                </a:solidFill>
                <a:latin typeface="Arial" charset="0"/>
              </a:rPr>
              <a:t>serving</a:t>
            </a:r>
            <a:r>
              <a:rPr lang="en-US" sz="5400" b="1">
                <a:solidFill>
                  <a:schemeClr val="bg1"/>
                </a:solidFill>
                <a:latin typeface="Arial" charset="0"/>
              </a:rPr>
              <a:t> Jesus and doing His </a:t>
            </a:r>
            <a:r>
              <a:rPr lang="en-US" sz="5400" b="1" u="sng">
                <a:solidFill>
                  <a:schemeClr val="bg1"/>
                </a:solidFill>
                <a:latin typeface="Arial" charset="0"/>
              </a:rPr>
              <a:t>work</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651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Romans 16:3</a:t>
            </a:r>
          </a:p>
        </p:txBody>
      </p:sp>
      <p:sp>
        <p:nvSpPr>
          <p:cNvPr id="2496515" name="Rectangle 3"/>
          <p:cNvSpPr>
            <a:spLocks noGrp="1" noChangeArrowheads="1"/>
          </p:cNvSpPr>
          <p:nvPr>
            <p:ph type="subTitle" idx="1"/>
          </p:nvPr>
        </p:nvSpPr>
        <p:spPr>
          <a:xfrm>
            <a:off x="762000" y="1676400"/>
            <a:ext cx="7620000" cy="4800600"/>
          </a:xfrm>
        </p:spPr>
        <p:txBody>
          <a:bodyPr/>
          <a:lstStyle/>
          <a:p>
            <a:pPr eaLnBrk="1" hangingPunct="1">
              <a:defRPr/>
            </a:pPr>
            <a:r>
              <a:rPr lang="en-US" sz="5400" b="1">
                <a:solidFill>
                  <a:schemeClr val="bg1"/>
                </a:solidFill>
                <a:latin typeface="Arial" charset="0"/>
              </a:rPr>
              <a:t>Greet Prisca and Aquila, my fellow workers in Christ Jesus.</a:t>
            </a:r>
          </a:p>
        </p:txBody>
      </p:sp>
    </p:spTree>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7538"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Romans 16:6</a:t>
            </a:r>
          </a:p>
        </p:txBody>
      </p:sp>
      <p:sp>
        <p:nvSpPr>
          <p:cNvPr id="2497539" name="Rectangle 3"/>
          <p:cNvSpPr>
            <a:spLocks noGrp="1" noChangeArrowheads="1"/>
          </p:cNvSpPr>
          <p:nvPr>
            <p:ph type="subTitle" idx="1"/>
          </p:nvPr>
        </p:nvSpPr>
        <p:spPr>
          <a:xfrm>
            <a:off x="762000" y="2133600"/>
            <a:ext cx="7620000" cy="4343400"/>
          </a:xfrm>
        </p:spPr>
        <p:txBody>
          <a:bodyPr/>
          <a:lstStyle/>
          <a:p>
            <a:pPr eaLnBrk="1" hangingPunct="1">
              <a:defRPr/>
            </a:pPr>
            <a:r>
              <a:rPr lang="en-US" sz="5400" b="1">
                <a:solidFill>
                  <a:schemeClr val="bg1"/>
                </a:solidFill>
                <a:latin typeface="Arial" charset="0"/>
              </a:rPr>
              <a:t>Greet Mary, who has worked hard for you.</a:t>
            </a:r>
          </a:p>
        </p:txBody>
      </p:sp>
    </p:spTree>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62"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Romans 16:9</a:t>
            </a:r>
          </a:p>
        </p:txBody>
      </p:sp>
      <p:sp>
        <p:nvSpPr>
          <p:cNvPr id="2498563" name="Rectangle 3"/>
          <p:cNvSpPr>
            <a:spLocks noGrp="1" noChangeArrowheads="1"/>
          </p:cNvSpPr>
          <p:nvPr>
            <p:ph type="subTitle" idx="1"/>
          </p:nvPr>
        </p:nvSpPr>
        <p:spPr>
          <a:xfrm>
            <a:off x="762000" y="1752600"/>
            <a:ext cx="7620000" cy="4724400"/>
          </a:xfrm>
        </p:spPr>
        <p:txBody>
          <a:bodyPr/>
          <a:lstStyle/>
          <a:p>
            <a:pPr eaLnBrk="1" hangingPunct="1">
              <a:defRPr/>
            </a:pPr>
            <a:r>
              <a:rPr lang="en-US" sz="5400" b="1">
                <a:solidFill>
                  <a:schemeClr val="bg1"/>
                </a:solidFill>
                <a:latin typeface="Arial" charset="0"/>
              </a:rPr>
              <a:t>Greet Urbanus, our fellow worker in Christ, and Stachys my beloved.</a:t>
            </a:r>
          </a:p>
        </p:txBody>
      </p:sp>
    </p:spTree>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9586"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Romans 16:12</a:t>
            </a:r>
          </a:p>
        </p:txBody>
      </p:sp>
      <p:sp>
        <p:nvSpPr>
          <p:cNvPr id="2499587"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Greet Tryphaena and Tryphosa, workers in the Lord. Greet Persis the beloved, who has worked hard in the Lord.</a:t>
            </a:r>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0610"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500611"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9. If we do all of our </a:t>
            </a:r>
            <a:r>
              <a:rPr lang="en-US" sz="5400" b="1" u="sng">
                <a:solidFill>
                  <a:schemeClr val="bg1"/>
                </a:solidFill>
                <a:latin typeface="Arial" charset="0"/>
              </a:rPr>
              <a:t>work</a:t>
            </a:r>
            <a:r>
              <a:rPr lang="en-US" sz="5400" b="1">
                <a:solidFill>
                  <a:schemeClr val="bg1"/>
                </a:solidFill>
                <a:latin typeface="Arial" charset="0"/>
              </a:rPr>
              <a:t> as if we were doing it for Jesus,    He will give us His </a:t>
            </a:r>
            <a:r>
              <a:rPr lang="en-US" sz="5400" b="1" u="sng">
                <a:solidFill>
                  <a:schemeClr val="bg1"/>
                </a:solidFill>
                <a:latin typeface="Arial" charset="0"/>
              </a:rPr>
              <a:t>strength</a:t>
            </a:r>
            <a:r>
              <a:rPr lang="en-US" sz="5400" b="1">
                <a:solidFill>
                  <a:schemeClr val="bg1"/>
                </a:solidFill>
                <a:latin typeface="Arial" charset="0"/>
              </a:rPr>
              <a:t> and </a:t>
            </a:r>
            <a:r>
              <a:rPr lang="en-US" sz="5400" b="1" u="sng">
                <a:solidFill>
                  <a:schemeClr val="bg1"/>
                </a:solidFill>
                <a:latin typeface="Arial" charset="0"/>
              </a:rPr>
              <a:t>motivation</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7714"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Revelation 3:15-16</a:t>
            </a:r>
          </a:p>
        </p:txBody>
      </p:sp>
      <p:sp>
        <p:nvSpPr>
          <p:cNvPr id="2547715"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“I know your deeds, that you are neither cold nor hot; I wish that you were cold or hot.</a:t>
            </a:r>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163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Colossians 3:22-24</a:t>
            </a:r>
          </a:p>
        </p:txBody>
      </p:sp>
      <p:sp>
        <p:nvSpPr>
          <p:cNvPr id="2501635"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Slaves, in all things obey those who are your masters on earth, not with external service, as those who merely please men,</a:t>
            </a:r>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2658"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Colossians 3:22-24</a:t>
            </a:r>
          </a:p>
        </p:txBody>
      </p:sp>
      <p:sp>
        <p:nvSpPr>
          <p:cNvPr id="2502659" name="Rectangle 3"/>
          <p:cNvSpPr>
            <a:spLocks noGrp="1" noChangeArrowheads="1"/>
          </p:cNvSpPr>
          <p:nvPr>
            <p:ph type="subTitle" idx="1"/>
          </p:nvPr>
        </p:nvSpPr>
        <p:spPr>
          <a:xfrm>
            <a:off x="533400" y="1143000"/>
            <a:ext cx="8077200" cy="5334000"/>
          </a:xfrm>
        </p:spPr>
        <p:txBody>
          <a:bodyPr/>
          <a:lstStyle/>
          <a:p>
            <a:pPr eaLnBrk="1" hangingPunct="1">
              <a:defRPr/>
            </a:pPr>
            <a:r>
              <a:rPr lang="en-US" sz="5400" b="1">
                <a:solidFill>
                  <a:schemeClr val="bg1"/>
                </a:solidFill>
                <a:latin typeface="Arial" charset="0"/>
              </a:rPr>
              <a:t>But with sincerity of heart, fearing the Lord. Whatever you do,        do your work heartily, as for the Lord rather than for men;</a:t>
            </a:r>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3682"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Colossians 3:22-24</a:t>
            </a:r>
          </a:p>
        </p:txBody>
      </p:sp>
      <p:sp>
        <p:nvSpPr>
          <p:cNvPr id="2503683"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Knowing that from the Lord you will receive the reward of the inheritance.  It is the Lord Christ whom you serve.</a:t>
            </a:r>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4706"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Colossians 1:29</a:t>
            </a:r>
          </a:p>
        </p:txBody>
      </p:sp>
      <p:sp>
        <p:nvSpPr>
          <p:cNvPr id="2504707" name="Rectangle 3"/>
          <p:cNvSpPr>
            <a:spLocks noGrp="1" noChangeArrowheads="1"/>
          </p:cNvSpPr>
          <p:nvPr>
            <p:ph type="subTitle" idx="1"/>
          </p:nvPr>
        </p:nvSpPr>
        <p:spPr>
          <a:xfrm>
            <a:off x="762000" y="1447800"/>
            <a:ext cx="7620000" cy="5029200"/>
          </a:xfrm>
        </p:spPr>
        <p:txBody>
          <a:bodyPr/>
          <a:lstStyle/>
          <a:p>
            <a:pPr eaLnBrk="1" hangingPunct="1">
              <a:defRPr/>
            </a:pPr>
            <a:r>
              <a:rPr lang="en-US" sz="5400" b="1">
                <a:solidFill>
                  <a:schemeClr val="bg1"/>
                </a:solidFill>
                <a:latin typeface="Arial" charset="0"/>
              </a:rPr>
              <a:t>And for this purpose also I labor, striving according to His power, which mightily works within me.</a:t>
            </a:r>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5730"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505731" name="Rectangle 3"/>
          <p:cNvSpPr>
            <a:spLocks noGrp="1" noChangeArrowheads="1"/>
          </p:cNvSpPr>
          <p:nvPr>
            <p:ph type="subTitle" idx="1"/>
          </p:nvPr>
        </p:nvSpPr>
        <p:spPr>
          <a:xfrm>
            <a:off x="381000" y="838200"/>
            <a:ext cx="8382000" cy="5638800"/>
          </a:xfrm>
        </p:spPr>
        <p:txBody>
          <a:bodyPr/>
          <a:lstStyle/>
          <a:p>
            <a:pPr eaLnBrk="1" hangingPunct="1">
              <a:defRPr/>
            </a:pPr>
            <a:r>
              <a:rPr lang="en-US" sz="4800" b="1">
                <a:solidFill>
                  <a:schemeClr val="bg1"/>
                </a:solidFill>
                <a:latin typeface="Arial" charset="0"/>
              </a:rPr>
              <a:t>10. The </a:t>
            </a:r>
            <a:r>
              <a:rPr lang="en-US" sz="4800" b="1" u="sng">
                <a:solidFill>
                  <a:schemeClr val="bg1"/>
                </a:solidFill>
                <a:latin typeface="Arial" charset="0"/>
              </a:rPr>
              <a:t>rewards</a:t>
            </a:r>
            <a:r>
              <a:rPr lang="en-US" sz="4800" b="1">
                <a:solidFill>
                  <a:schemeClr val="bg1"/>
                </a:solidFill>
                <a:latin typeface="Arial" charset="0"/>
              </a:rPr>
              <a:t> of </a:t>
            </a:r>
            <a:r>
              <a:rPr lang="en-US" sz="4800" b="1" u="sng">
                <a:solidFill>
                  <a:schemeClr val="bg1"/>
                </a:solidFill>
                <a:latin typeface="Arial" charset="0"/>
              </a:rPr>
              <a:t>diligence</a:t>
            </a:r>
            <a:r>
              <a:rPr lang="en-US" sz="4800" b="1">
                <a:solidFill>
                  <a:schemeClr val="bg1"/>
                </a:solidFill>
                <a:latin typeface="Arial" charset="0"/>
              </a:rPr>
              <a:t>, and the consequences of </a:t>
            </a:r>
            <a:r>
              <a:rPr lang="en-US" sz="4800" b="1" u="sng">
                <a:solidFill>
                  <a:schemeClr val="bg1"/>
                </a:solidFill>
                <a:latin typeface="Arial" charset="0"/>
              </a:rPr>
              <a:t>laziness</a:t>
            </a:r>
            <a:r>
              <a:rPr lang="en-US" sz="4800" b="1">
                <a:solidFill>
                  <a:schemeClr val="bg1"/>
                </a:solidFill>
                <a:latin typeface="Arial" charset="0"/>
              </a:rPr>
              <a:t> are obvious all around us, and should </a:t>
            </a:r>
            <a:r>
              <a:rPr lang="en-US" sz="4800" b="1" u="sng">
                <a:solidFill>
                  <a:schemeClr val="bg1"/>
                </a:solidFill>
                <a:latin typeface="Arial" charset="0"/>
              </a:rPr>
              <a:t>motivate</a:t>
            </a:r>
            <a:r>
              <a:rPr lang="en-US" sz="4800" b="1">
                <a:solidFill>
                  <a:schemeClr val="bg1"/>
                </a:solidFill>
                <a:latin typeface="Arial" charset="0"/>
              </a:rPr>
              <a:t> us to become a </a:t>
            </a:r>
            <a:r>
              <a:rPr lang="en-US" sz="4800" b="1" u="sng">
                <a:solidFill>
                  <a:schemeClr val="bg1"/>
                </a:solidFill>
                <a:latin typeface="Arial" charset="0"/>
              </a:rPr>
              <a:t>hard</a:t>
            </a:r>
            <a:r>
              <a:rPr lang="en-US" sz="4800" b="1">
                <a:solidFill>
                  <a:schemeClr val="bg1"/>
                </a:solidFill>
                <a:latin typeface="Arial" charset="0"/>
              </a:rPr>
              <a:t> </a:t>
            </a:r>
            <a:r>
              <a:rPr lang="en-US" sz="4800" b="1" u="sng">
                <a:solidFill>
                  <a:schemeClr val="bg1"/>
                </a:solidFill>
                <a:latin typeface="Arial" charset="0"/>
              </a:rPr>
              <a:t>worker</a:t>
            </a:r>
            <a:r>
              <a:rPr lang="en-US" sz="4800" b="1">
                <a:solidFill>
                  <a:schemeClr val="bg1"/>
                </a:solidFill>
                <a:latin typeface="Arial" charset="0"/>
              </a:rPr>
              <a:t>, if we pay attention.</a:t>
            </a:r>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675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10:4</a:t>
            </a:r>
          </a:p>
        </p:txBody>
      </p:sp>
      <p:sp>
        <p:nvSpPr>
          <p:cNvPr id="2506755" name="Rectangle 3"/>
          <p:cNvSpPr>
            <a:spLocks noGrp="1" noChangeArrowheads="1"/>
          </p:cNvSpPr>
          <p:nvPr>
            <p:ph type="subTitle" idx="1"/>
          </p:nvPr>
        </p:nvSpPr>
        <p:spPr>
          <a:xfrm>
            <a:off x="762000" y="1676400"/>
            <a:ext cx="7620000" cy="4800600"/>
          </a:xfrm>
        </p:spPr>
        <p:txBody>
          <a:bodyPr/>
          <a:lstStyle/>
          <a:p>
            <a:pPr eaLnBrk="1" hangingPunct="1">
              <a:defRPr/>
            </a:pPr>
            <a:r>
              <a:rPr lang="en-US" sz="5400" b="1">
                <a:solidFill>
                  <a:schemeClr val="bg1"/>
                </a:solidFill>
                <a:latin typeface="Arial" charset="0"/>
              </a:rPr>
              <a:t>Poor is he who works with a negligent hand, but the hand of the diligent makes rich.</a:t>
            </a:r>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7778"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12:24</a:t>
            </a:r>
          </a:p>
        </p:txBody>
      </p:sp>
      <p:sp>
        <p:nvSpPr>
          <p:cNvPr id="2507779" name="Rectangle 3"/>
          <p:cNvSpPr>
            <a:spLocks noGrp="1" noChangeArrowheads="1"/>
          </p:cNvSpPr>
          <p:nvPr>
            <p:ph type="subTitle" idx="1"/>
          </p:nvPr>
        </p:nvSpPr>
        <p:spPr>
          <a:xfrm>
            <a:off x="762000" y="1676400"/>
            <a:ext cx="7620000" cy="4800600"/>
          </a:xfrm>
        </p:spPr>
        <p:txBody>
          <a:bodyPr/>
          <a:lstStyle/>
          <a:p>
            <a:pPr eaLnBrk="1" hangingPunct="1">
              <a:defRPr/>
            </a:pPr>
            <a:r>
              <a:rPr lang="en-US" sz="5400" b="1">
                <a:solidFill>
                  <a:schemeClr val="bg1"/>
                </a:solidFill>
                <a:latin typeface="Arial" charset="0"/>
              </a:rPr>
              <a:t>The hand of the diligent will rule, but the slack hand will be put to forced labor.</a:t>
            </a:r>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02"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12:27</a:t>
            </a:r>
          </a:p>
        </p:txBody>
      </p:sp>
      <p:sp>
        <p:nvSpPr>
          <p:cNvPr id="2508803" name="Rectangle 3"/>
          <p:cNvSpPr>
            <a:spLocks noGrp="1" noChangeArrowheads="1"/>
          </p:cNvSpPr>
          <p:nvPr>
            <p:ph type="subTitle" idx="1"/>
          </p:nvPr>
        </p:nvSpPr>
        <p:spPr>
          <a:xfrm>
            <a:off x="762000" y="1447800"/>
            <a:ext cx="7620000" cy="5029200"/>
          </a:xfrm>
        </p:spPr>
        <p:txBody>
          <a:bodyPr/>
          <a:lstStyle/>
          <a:p>
            <a:pPr eaLnBrk="1" hangingPunct="1">
              <a:defRPr/>
            </a:pPr>
            <a:r>
              <a:rPr lang="en-US" sz="5400" b="1">
                <a:solidFill>
                  <a:schemeClr val="bg1"/>
                </a:solidFill>
                <a:latin typeface="Arial" charset="0"/>
              </a:rPr>
              <a:t>A slothful man does not roast his prey, but the precious possession of a man is diligence.</a:t>
            </a:r>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9826"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13:4</a:t>
            </a:r>
          </a:p>
        </p:txBody>
      </p:sp>
      <p:sp>
        <p:nvSpPr>
          <p:cNvPr id="2509827" name="Rectangle 3"/>
          <p:cNvSpPr>
            <a:spLocks noGrp="1" noChangeArrowheads="1"/>
          </p:cNvSpPr>
          <p:nvPr>
            <p:ph type="subTitle" idx="1"/>
          </p:nvPr>
        </p:nvSpPr>
        <p:spPr>
          <a:xfrm>
            <a:off x="762000" y="1524000"/>
            <a:ext cx="7620000" cy="4953000"/>
          </a:xfrm>
        </p:spPr>
        <p:txBody>
          <a:bodyPr/>
          <a:lstStyle/>
          <a:p>
            <a:pPr eaLnBrk="1" hangingPunct="1">
              <a:defRPr/>
            </a:pPr>
            <a:r>
              <a:rPr lang="en-US" sz="5400" b="1">
                <a:solidFill>
                  <a:schemeClr val="bg1"/>
                </a:solidFill>
                <a:latin typeface="Arial" charset="0"/>
              </a:rPr>
              <a:t>The soul of the sluggard craves and gets nothing, but the soul of the diligent is made fat.</a:t>
            </a:r>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0850"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18:9</a:t>
            </a:r>
          </a:p>
        </p:txBody>
      </p:sp>
      <p:sp>
        <p:nvSpPr>
          <p:cNvPr id="2510851" name="Rectangle 3"/>
          <p:cNvSpPr>
            <a:spLocks noGrp="1" noChangeArrowheads="1"/>
          </p:cNvSpPr>
          <p:nvPr>
            <p:ph type="subTitle" idx="1"/>
          </p:nvPr>
        </p:nvSpPr>
        <p:spPr>
          <a:xfrm>
            <a:off x="762000" y="2057400"/>
            <a:ext cx="7620000" cy="4419600"/>
          </a:xfrm>
        </p:spPr>
        <p:txBody>
          <a:bodyPr/>
          <a:lstStyle/>
          <a:p>
            <a:pPr eaLnBrk="1" hangingPunct="1">
              <a:defRPr/>
            </a:pPr>
            <a:r>
              <a:rPr lang="en-US" sz="5400" b="1">
                <a:solidFill>
                  <a:schemeClr val="bg1"/>
                </a:solidFill>
                <a:latin typeface="Arial" charset="0"/>
              </a:rPr>
              <a:t>He also who is slack in his work is brother to him who destroys.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0306" name="Rectangle 2"/>
          <p:cNvSpPr>
            <a:spLocks noGrp="1" noChangeArrowheads="1"/>
          </p:cNvSpPr>
          <p:nvPr>
            <p:ph type="ctrTitle"/>
          </p:nvPr>
        </p:nvSpPr>
        <p:spPr>
          <a:xfrm>
            <a:off x="685800" y="533400"/>
            <a:ext cx="7772400" cy="914400"/>
          </a:xfrm>
        </p:spPr>
        <p:txBody>
          <a:bodyPr>
            <a:normAutofit fontScale="90000"/>
          </a:bodyPr>
          <a:lstStyle/>
          <a:p>
            <a:pPr eaLnBrk="1" hangingPunct="1">
              <a:defRPr/>
            </a:pPr>
            <a:r>
              <a:rPr lang="en-US" b="0" u="sng" dirty="0">
                <a:solidFill>
                  <a:schemeClr val="bg1"/>
                </a:solidFill>
                <a:latin typeface="Franklin Gothic Demi" pitchFamily="34" charset="0"/>
              </a:rPr>
              <a:t/>
            </a:r>
            <a:br>
              <a:rPr lang="en-US" b="0" u="sng" dirty="0">
                <a:solidFill>
                  <a:schemeClr val="bg1"/>
                </a:solidFill>
                <a:latin typeface="Franklin Gothic Demi" pitchFamily="34" charset="0"/>
              </a:rPr>
            </a:br>
            <a:r>
              <a:rPr lang="en-US" b="0" u="sng" dirty="0">
                <a:solidFill>
                  <a:schemeClr val="bg1"/>
                </a:solidFill>
                <a:latin typeface="Franklin Gothic Demi" pitchFamily="34" charset="0"/>
              </a:rPr>
              <a:t>Revelation 3:15-16</a:t>
            </a:r>
          </a:p>
        </p:txBody>
      </p:sp>
      <p:sp>
        <p:nvSpPr>
          <p:cNvPr id="2530307" name="Rectangle 3"/>
          <p:cNvSpPr>
            <a:spLocks noGrp="1" noChangeArrowheads="1"/>
          </p:cNvSpPr>
          <p:nvPr>
            <p:ph type="subTitle" idx="1"/>
          </p:nvPr>
        </p:nvSpPr>
        <p:spPr>
          <a:xfrm>
            <a:off x="838200" y="2209800"/>
            <a:ext cx="7620000" cy="4267200"/>
          </a:xfrm>
        </p:spPr>
        <p:txBody>
          <a:bodyPr/>
          <a:lstStyle/>
          <a:p>
            <a:pPr eaLnBrk="1" hangingPunct="1">
              <a:defRPr/>
            </a:pPr>
            <a:r>
              <a:rPr lang="en-US" sz="5400" dirty="0">
                <a:solidFill>
                  <a:schemeClr val="bg1"/>
                </a:solidFill>
                <a:latin typeface="Franklin Gothic Demi" pitchFamily="34" charset="0"/>
              </a:rPr>
              <a:t>“I know your deeds, that you are neither cold nor hot; I wish that you were cold or hot.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8738"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Revelation 3:15-16</a:t>
            </a:r>
          </a:p>
        </p:txBody>
      </p:sp>
      <p:sp>
        <p:nvSpPr>
          <p:cNvPr id="2548739"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“So because you are lukewarm, and neither hot or cold, I will spit you out of My mouth.”</a:t>
            </a:r>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187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Ecclesiastes 10:18</a:t>
            </a:r>
          </a:p>
        </p:txBody>
      </p:sp>
      <p:sp>
        <p:nvSpPr>
          <p:cNvPr id="2511875" name="Rectangle 3"/>
          <p:cNvSpPr>
            <a:spLocks noGrp="1" noChangeArrowheads="1"/>
          </p:cNvSpPr>
          <p:nvPr>
            <p:ph type="subTitle" idx="1"/>
          </p:nvPr>
        </p:nvSpPr>
        <p:spPr>
          <a:xfrm>
            <a:off x="762000" y="1676400"/>
            <a:ext cx="7620000" cy="4800600"/>
          </a:xfrm>
        </p:spPr>
        <p:txBody>
          <a:bodyPr/>
          <a:lstStyle/>
          <a:p>
            <a:pPr eaLnBrk="1" hangingPunct="1">
              <a:defRPr/>
            </a:pPr>
            <a:r>
              <a:rPr lang="en-US" sz="5400" b="1">
                <a:solidFill>
                  <a:schemeClr val="bg1"/>
                </a:solidFill>
                <a:latin typeface="Arial" charset="0"/>
              </a:rPr>
              <a:t>Through indolence the rafters sag, and through slackness the house leaks.</a:t>
            </a:r>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2898"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31:27</a:t>
            </a:r>
          </a:p>
        </p:txBody>
      </p:sp>
      <p:sp>
        <p:nvSpPr>
          <p:cNvPr id="2512899" name="Rectangle 3"/>
          <p:cNvSpPr>
            <a:spLocks noGrp="1" noChangeArrowheads="1"/>
          </p:cNvSpPr>
          <p:nvPr>
            <p:ph type="subTitle" idx="1"/>
          </p:nvPr>
        </p:nvSpPr>
        <p:spPr>
          <a:xfrm>
            <a:off x="762000" y="1371600"/>
            <a:ext cx="7620000" cy="5105400"/>
          </a:xfrm>
        </p:spPr>
        <p:txBody>
          <a:bodyPr/>
          <a:lstStyle/>
          <a:p>
            <a:pPr eaLnBrk="1" hangingPunct="1">
              <a:defRPr/>
            </a:pPr>
            <a:r>
              <a:rPr lang="en-US" sz="5400" b="1">
                <a:solidFill>
                  <a:schemeClr val="bg1"/>
                </a:solidFill>
                <a:latin typeface="Arial" charset="0"/>
              </a:rPr>
              <a:t>She looks well to the ways of her household, and does not eat the bread of idleness.</a:t>
            </a:r>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3922"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6:6-11</a:t>
            </a:r>
          </a:p>
        </p:txBody>
      </p:sp>
      <p:sp>
        <p:nvSpPr>
          <p:cNvPr id="2513923" name="Rectangle 3"/>
          <p:cNvSpPr>
            <a:spLocks noGrp="1" noChangeArrowheads="1"/>
          </p:cNvSpPr>
          <p:nvPr>
            <p:ph type="subTitle" idx="1"/>
          </p:nvPr>
        </p:nvSpPr>
        <p:spPr>
          <a:xfrm>
            <a:off x="381000" y="914400"/>
            <a:ext cx="8382000" cy="5715000"/>
          </a:xfrm>
        </p:spPr>
        <p:txBody>
          <a:bodyPr/>
          <a:lstStyle/>
          <a:p>
            <a:pPr eaLnBrk="1" hangingPunct="1">
              <a:defRPr/>
            </a:pPr>
            <a:r>
              <a:rPr lang="en-US" sz="4800" b="1">
                <a:solidFill>
                  <a:schemeClr val="bg1"/>
                </a:solidFill>
                <a:latin typeface="Arial" charset="0"/>
              </a:rPr>
              <a:t>Go to the ant, O sluggard, observe her ways and be wise, which, having no chief, officer or ruler, prepares her food in the summer, and gathers her provision in the harvest.</a:t>
            </a:r>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4946"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6:6-11</a:t>
            </a:r>
          </a:p>
        </p:txBody>
      </p:sp>
      <p:sp>
        <p:nvSpPr>
          <p:cNvPr id="2514947" name="Rectangle 3"/>
          <p:cNvSpPr>
            <a:spLocks noGrp="1" noChangeArrowheads="1"/>
          </p:cNvSpPr>
          <p:nvPr>
            <p:ph type="subTitle" idx="1"/>
          </p:nvPr>
        </p:nvSpPr>
        <p:spPr>
          <a:xfrm>
            <a:off x="762000" y="1600200"/>
            <a:ext cx="7620000" cy="4876800"/>
          </a:xfrm>
        </p:spPr>
        <p:txBody>
          <a:bodyPr/>
          <a:lstStyle/>
          <a:p>
            <a:pPr eaLnBrk="1" hangingPunct="1">
              <a:defRPr/>
            </a:pPr>
            <a:r>
              <a:rPr lang="en-US" sz="5400" b="1">
                <a:solidFill>
                  <a:schemeClr val="bg1"/>
                </a:solidFill>
                <a:latin typeface="Arial" charset="0"/>
              </a:rPr>
              <a:t>How long will you lie down, O sluggard? When will you arise from your sleep?</a:t>
            </a:r>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5970"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6:6-11</a:t>
            </a:r>
          </a:p>
        </p:txBody>
      </p:sp>
      <p:sp>
        <p:nvSpPr>
          <p:cNvPr id="2515971" name="Rectangle 3"/>
          <p:cNvSpPr>
            <a:spLocks noGrp="1" noChangeArrowheads="1"/>
          </p:cNvSpPr>
          <p:nvPr>
            <p:ph type="subTitle" idx="1"/>
          </p:nvPr>
        </p:nvSpPr>
        <p:spPr>
          <a:xfrm>
            <a:off x="457200" y="1600200"/>
            <a:ext cx="8229600" cy="5105400"/>
          </a:xfrm>
        </p:spPr>
        <p:txBody>
          <a:bodyPr/>
          <a:lstStyle/>
          <a:p>
            <a:pPr eaLnBrk="1" hangingPunct="1">
              <a:defRPr/>
            </a:pPr>
            <a:r>
              <a:rPr lang="en-US" sz="4800" b="1">
                <a:solidFill>
                  <a:schemeClr val="bg1"/>
                </a:solidFill>
                <a:latin typeface="Arial" charset="0"/>
              </a:rPr>
              <a:t>“A little sleep, a little slumber, a little folding of the hands to rest” - - and your poverty will come in like a vagabond, and your need like an armed man.”</a:t>
            </a:r>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699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24:30-34</a:t>
            </a:r>
          </a:p>
        </p:txBody>
      </p:sp>
      <p:sp>
        <p:nvSpPr>
          <p:cNvPr id="2516995" name="Rectangle 3"/>
          <p:cNvSpPr>
            <a:spLocks noGrp="1" noChangeArrowheads="1"/>
          </p:cNvSpPr>
          <p:nvPr>
            <p:ph type="subTitle" idx="1"/>
          </p:nvPr>
        </p:nvSpPr>
        <p:spPr>
          <a:xfrm>
            <a:off x="762000" y="1600200"/>
            <a:ext cx="7620000" cy="4876800"/>
          </a:xfrm>
        </p:spPr>
        <p:txBody>
          <a:bodyPr/>
          <a:lstStyle/>
          <a:p>
            <a:pPr eaLnBrk="1" hangingPunct="1">
              <a:defRPr/>
            </a:pPr>
            <a:r>
              <a:rPr lang="en-US" sz="5400" b="1">
                <a:solidFill>
                  <a:schemeClr val="bg1"/>
                </a:solidFill>
                <a:latin typeface="Arial" charset="0"/>
              </a:rPr>
              <a:t>I passed by the field of the sluggard, and by the vineyard of the man lacking sense;</a:t>
            </a:r>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8018"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24:30-34</a:t>
            </a:r>
          </a:p>
        </p:txBody>
      </p:sp>
      <p:sp>
        <p:nvSpPr>
          <p:cNvPr id="2518019" name="Rectangle 3"/>
          <p:cNvSpPr>
            <a:spLocks noGrp="1" noChangeArrowheads="1"/>
          </p:cNvSpPr>
          <p:nvPr>
            <p:ph type="subTitle" idx="1"/>
          </p:nvPr>
        </p:nvSpPr>
        <p:spPr>
          <a:xfrm>
            <a:off x="457200" y="1143000"/>
            <a:ext cx="8153400" cy="5334000"/>
          </a:xfrm>
        </p:spPr>
        <p:txBody>
          <a:bodyPr/>
          <a:lstStyle/>
          <a:p>
            <a:pPr eaLnBrk="1" hangingPunct="1">
              <a:defRPr/>
            </a:pPr>
            <a:r>
              <a:rPr lang="en-US" sz="5400" b="1">
                <a:solidFill>
                  <a:schemeClr val="bg1"/>
                </a:solidFill>
                <a:latin typeface="Arial" charset="0"/>
              </a:rPr>
              <a:t>And behold, it was completely overgrown with thistles, its surface was covered with nettles, and its stone wall was broken down.</a:t>
            </a:r>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42"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24:30-34</a:t>
            </a:r>
          </a:p>
        </p:txBody>
      </p:sp>
      <p:sp>
        <p:nvSpPr>
          <p:cNvPr id="2519043" name="Rectangle 3"/>
          <p:cNvSpPr>
            <a:spLocks noGrp="1" noChangeArrowheads="1"/>
          </p:cNvSpPr>
          <p:nvPr>
            <p:ph type="subTitle" idx="1"/>
          </p:nvPr>
        </p:nvSpPr>
        <p:spPr>
          <a:xfrm>
            <a:off x="533400" y="1143000"/>
            <a:ext cx="8077200" cy="5334000"/>
          </a:xfrm>
        </p:spPr>
        <p:txBody>
          <a:bodyPr/>
          <a:lstStyle/>
          <a:p>
            <a:pPr eaLnBrk="1" hangingPunct="1">
              <a:defRPr/>
            </a:pPr>
            <a:r>
              <a:rPr lang="en-US" sz="5400" b="1">
                <a:solidFill>
                  <a:schemeClr val="bg1"/>
                </a:solidFill>
                <a:latin typeface="Arial" charset="0"/>
              </a:rPr>
              <a:t>When I saw, I reflected upon it; I looked, and received instruction.  “A little sleep, a little slumber, a little folding of the hands to rest,”</a:t>
            </a:r>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0066"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Proverbs 24:30-34</a:t>
            </a:r>
          </a:p>
        </p:txBody>
      </p:sp>
      <p:sp>
        <p:nvSpPr>
          <p:cNvPr id="2520067" name="Rectangle 3"/>
          <p:cNvSpPr>
            <a:spLocks noGrp="1" noChangeArrowheads="1"/>
          </p:cNvSpPr>
          <p:nvPr>
            <p:ph type="subTitle" idx="1"/>
          </p:nvPr>
        </p:nvSpPr>
        <p:spPr>
          <a:xfrm>
            <a:off x="762000" y="1828800"/>
            <a:ext cx="7620000" cy="4648200"/>
          </a:xfrm>
        </p:spPr>
        <p:txBody>
          <a:bodyPr/>
          <a:lstStyle/>
          <a:p>
            <a:pPr eaLnBrk="1" hangingPunct="1">
              <a:defRPr/>
            </a:pPr>
            <a:r>
              <a:rPr lang="en-US" sz="5400" b="1">
                <a:solidFill>
                  <a:schemeClr val="bg1"/>
                </a:solidFill>
                <a:latin typeface="Arial" charset="0"/>
              </a:rPr>
              <a:t>Then your poverty will come as a robber, and your want like an armed man.</a:t>
            </a:r>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1090" name="Rectangle 2"/>
          <p:cNvSpPr>
            <a:spLocks noGrp="1" noChangeArrowheads="1"/>
          </p:cNvSpPr>
          <p:nvPr>
            <p:ph type="ctrTitle"/>
          </p:nvPr>
        </p:nvSpPr>
        <p:spPr>
          <a:xfrm>
            <a:off x="381000" y="152400"/>
            <a:ext cx="8305800" cy="685800"/>
          </a:xfrm>
        </p:spPr>
        <p:txBody>
          <a:bodyPr/>
          <a:lstStyle/>
          <a:p>
            <a:pPr eaLnBrk="1" hangingPunct="1">
              <a:defRPr/>
            </a:pPr>
            <a:endParaRPr lang="en-US" b="0" u="sng">
              <a:solidFill>
                <a:schemeClr val="bg1"/>
              </a:solidFill>
              <a:latin typeface="Franklin Gothic Demi" pitchFamily="34" charset="0"/>
            </a:endParaRPr>
          </a:p>
        </p:txBody>
      </p:sp>
      <p:sp>
        <p:nvSpPr>
          <p:cNvPr id="2521091" name="Rectangle 3"/>
          <p:cNvSpPr>
            <a:spLocks noGrp="1" noChangeArrowheads="1"/>
          </p:cNvSpPr>
          <p:nvPr>
            <p:ph type="subTitle" idx="1"/>
          </p:nvPr>
        </p:nvSpPr>
        <p:spPr>
          <a:xfrm>
            <a:off x="762000" y="1676400"/>
            <a:ext cx="7620000" cy="4800600"/>
          </a:xfrm>
        </p:spPr>
        <p:txBody>
          <a:bodyPr/>
          <a:lstStyle/>
          <a:p>
            <a:pPr eaLnBrk="1" hangingPunct="1">
              <a:defRPr/>
            </a:pPr>
            <a:r>
              <a:rPr lang="en-US" sz="5400" b="1">
                <a:solidFill>
                  <a:schemeClr val="bg1"/>
                </a:solidFill>
                <a:latin typeface="Arial" charset="0"/>
              </a:rPr>
              <a:t>11. </a:t>
            </a:r>
            <a:r>
              <a:rPr lang="en-US" sz="5400" b="1" u="sng">
                <a:solidFill>
                  <a:schemeClr val="bg1"/>
                </a:solidFill>
                <a:latin typeface="Arial" charset="0"/>
              </a:rPr>
              <a:t>Diligence</a:t>
            </a:r>
            <a:r>
              <a:rPr lang="en-US" sz="5400" b="1">
                <a:solidFill>
                  <a:schemeClr val="bg1"/>
                </a:solidFill>
                <a:latin typeface="Arial" charset="0"/>
              </a:rPr>
              <a:t> will be a key issue at the </a:t>
            </a:r>
            <a:r>
              <a:rPr lang="en-US" sz="5400" b="1" u="sng">
                <a:solidFill>
                  <a:schemeClr val="bg1"/>
                </a:solidFill>
                <a:latin typeface="Arial" charset="0"/>
              </a:rPr>
              <a:t>Judgment</a:t>
            </a:r>
            <a:r>
              <a:rPr lang="en-US" sz="5400" b="1">
                <a:solidFill>
                  <a:schemeClr val="bg1"/>
                </a:solidFill>
                <a:latin typeface="Arial" charset="0"/>
              </a:rPr>
              <a:t> </a:t>
            </a:r>
            <a:r>
              <a:rPr lang="en-US" sz="5400" b="1" u="sng">
                <a:solidFill>
                  <a:schemeClr val="bg1"/>
                </a:solidFill>
                <a:latin typeface="Arial" charset="0"/>
              </a:rPr>
              <a:t>Seat</a:t>
            </a:r>
            <a:r>
              <a:rPr lang="en-US" sz="5400" b="1">
                <a:solidFill>
                  <a:schemeClr val="bg1"/>
                </a:solidFill>
                <a:latin typeface="Arial" charset="0"/>
              </a:rPr>
              <a:t> of Christ.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6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49763"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6.  Those who are more interested in just </a:t>
            </a:r>
            <a:r>
              <a:rPr lang="en-US" sz="5400" u="sng">
                <a:solidFill>
                  <a:schemeClr val="bg1"/>
                </a:solidFill>
                <a:latin typeface="Franklin Gothic Demi" pitchFamily="34" charset="0"/>
              </a:rPr>
              <a:t>getting</a:t>
            </a:r>
            <a:r>
              <a:rPr lang="en-US" sz="5400">
                <a:solidFill>
                  <a:schemeClr val="bg1"/>
                </a:solidFill>
                <a:latin typeface="Franklin Gothic Demi" pitchFamily="34" charset="0"/>
              </a:rPr>
              <a:t> </a:t>
            </a:r>
            <a:r>
              <a:rPr lang="en-US" sz="5400" u="sng">
                <a:solidFill>
                  <a:schemeClr val="bg1"/>
                </a:solidFill>
                <a:latin typeface="Franklin Gothic Demi" pitchFamily="34" charset="0"/>
              </a:rPr>
              <a:t>by</a:t>
            </a:r>
            <a:r>
              <a:rPr lang="en-US" sz="5400">
                <a:solidFill>
                  <a:schemeClr val="bg1"/>
                </a:solidFill>
                <a:latin typeface="Franklin Gothic Demi" pitchFamily="34" charset="0"/>
              </a:rPr>
              <a:t> and being </a:t>
            </a:r>
            <a:r>
              <a:rPr lang="en-US" sz="5400" u="sng">
                <a:solidFill>
                  <a:schemeClr val="bg1"/>
                </a:solidFill>
                <a:latin typeface="Franklin Gothic Demi" pitchFamily="34" charset="0"/>
              </a:rPr>
              <a:t>comfortable</a:t>
            </a:r>
            <a:r>
              <a:rPr lang="en-US" sz="5400">
                <a:solidFill>
                  <a:schemeClr val="bg1"/>
                </a:solidFill>
                <a:latin typeface="Franklin Gothic Demi" pitchFamily="34" charset="0"/>
              </a:rPr>
              <a:t> are </a:t>
            </a:r>
            <a:r>
              <a:rPr lang="en-US" sz="5400" u="sng">
                <a:solidFill>
                  <a:schemeClr val="bg1"/>
                </a:solidFill>
                <a:latin typeface="Franklin Gothic Demi" pitchFamily="34" charset="0"/>
              </a:rPr>
              <a:t>lukewarm</a:t>
            </a:r>
            <a:r>
              <a:rPr lang="en-US" sz="5400">
                <a:solidFill>
                  <a:schemeClr val="bg1"/>
                </a:solidFill>
                <a:latin typeface="Franklin Gothic Demi" pitchFamily="34" charset="0"/>
              </a:rPr>
              <a:t>.</a:t>
            </a:r>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211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2 Corinthians 5:10</a:t>
            </a:r>
          </a:p>
        </p:txBody>
      </p:sp>
      <p:sp>
        <p:nvSpPr>
          <p:cNvPr id="2522115" name="Rectangle 3"/>
          <p:cNvSpPr>
            <a:spLocks noGrp="1" noChangeArrowheads="1"/>
          </p:cNvSpPr>
          <p:nvPr>
            <p:ph type="subTitle" idx="1"/>
          </p:nvPr>
        </p:nvSpPr>
        <p:spPr>
          <a:xfrm>
            <a:off x="381000" y="838200"/>
            <a:ext cx="8458200" cy="5638800"/>
          </a:xfrm>
        </p:spPr>
        <p:txBody>
          <a:bodyPr/>
          <a:lstStyle/>
          <a:p>
            <a:pPr eaLnBrk="1" hangingPunct="1">
              <a:defRPr/>
            </a:pPr>
            <a:r>
              <a:rPr lang="en-US" sz="4800" b="1">
                <a:solidFill>
                  <a:schemeClr val="bg1"/>
                </a:solidFill>
                <a:latin typeface="Arial" charset="0"/>
              </a:rPr>
              <a:t>For we must all appear before the judgment seat of Christ, that each one may be recompensed for his deeds in the body, according to what he has done, whether good or bad.</a:t>
            </a:r>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3138"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1 Corinthians 3:13-15</a:t>
            </a:r>
          </a:p>
        </p:txBody>
      </p:sp>
      <p:sp>
        <p:nvSpPr>
          <p:cNvPr id="2523139" name="Rectangle 3"/>
          <p:cNvSpPr>
            <a:spLocks noGrp="1" noChangeArrowheads="1"/>
          </p:cNvSpPr>
          <p:nvPr>
            <p:ph type="subTitle" idx="1"/>
          </p:nvPr>
        </p:nvSpPr>
        <p:spPr>
          <a:xfrm>
            <a:off x="381000" y="1143000"/>
            <a:ext cx="8382000" cy="5334000"/>
          </a:xfrm>
        </p:spPr>
        <p:txBody>
          <a:bodyPr/>
          <a:lstStyle/>
          <a:p>
            <a:pPr eaLnBrk="1" hangingPunct="1">
              <a:lnSpc>
                <a:spcPct val="90000"/>
              </a:lnSpc>
              <a:defRPr/>
            </a:pPr>
            <a:r>
              <a:rPr lang="en-US" sz="5400" b="1">
                <a:solidFill>
                  <a:schemeClr val="bg1"/>
                </a:solidFill>
                <a:latin typeface="Arial" charset="0"/>
              </a:rPr>
              <a:t>Each man's work will become evident; for the day will show it, because it is to be revealed with fire; and the fire itself will test the quality of each man’s work.</a:t>
            </a: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4162"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1 Corinthians 3:13-15</a:t>
            </a:r>
          </a:p>
        </p:txBody>
      </p:sp>
      <p:sp>
        <p:nvSpPr>
          <p:cNvPr id="2524163" name="Rectangle 3"/>
          <p:cNvSpPr>
            <a:spLocks noGrp="1" noChangeArrowheads="1"/>
          </p:cNvSpPr>
          <p:nvPr>
            <p:ph type="subTitle" idx="1"/>
          </p:nvPr>
        </p:nvSpPr>
        <p:spPr>
          <a:xfrm>
            <a:off x="762000" y="1676400"/>
            <a:ext cx="7620000" cy="4800600"/>
          </a:xfrm>
        </p:spPr>
        <p:txBody>
          <a:bodyPr/>
          <a:lstStyle/>
          <a:p>
            <a:pPr eaLnBrk="1" hangingPunct="1">
              <a:defRPr/>
            </a:pPr>
            <a:r>
              <a:rPr lang="en-US" sz="5400" b="1">
                <a:solidFill>
                  <a:schemeClr val="bg1"/>
                </a:solidFill>
                <a:latin typeface="Arial" charset="0"/>
              </a:rPr>
              <a:t>If any man’s work which he has built upon it remains, he shall receive a reward.</a:t>
            </a:r>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5186"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1 Corinthians 3:13-15</a:t>
            </a:r>
          </a:p>
        </p:txBody>
      </p:sp>
      <p:sp>
        <p:nvSpPr>
          <p:cNvPr id="2525187"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a:solidFill>
                  <a:schemeClr val="bg1"/>
                </a:solidFill>
                <a:latin typeface="Arial" charset="0"/>
              </a:rPr>
              <a:t>If any man’s work is burned up, he shall suffer loss; but he himself shall be saved, yet so as through fire.</a:t>
            </a:r>
          </a:p>
        </p:txBody>
      </p:sp>
    </p:spTree>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6210"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1 Corinthians 15:58</a:t>
            </a:r>
          </a:p>
        </p:txBody>
      </p:sp>
      <p:sp>
        <p:nvSpPr>
          <p:cNvPr id="2526211" name="Rectangle 3"/>
          <p:cNvSpPr>
            <a:spLocks noGrp="1" noChangeArrowheads="1"/>
          </p:cNvSpPr>
          <p:nvPr>
            <p:ph type="subTitle" idx="1"/>
          </p:nvPr>
        </p:nvSpPr>
        <p:spPr>
          <a:xfrm>
            <a:off x="762000" y="1143000"/>
            <a:ext cx="7620000" cy="5334000"/>
          </a:xfrm>
        </p:spPr>
        <p:txBody>
          <a:bodyPr/>
          <a:lstStyle/>
          <a:p>
            <a:pPr eaLnBrk="1" hangingPunct="1">
              <a:lnSpc>
                <a:spcPct val="90000"/>
              </a:lnSpc>
              <a:defRPr/>
            </a:pPr>
            <a:r>
              <a:rPr lang="en-US" sz="5400" b="1">
                <a:solidFill>
                  <a:schemeClr val="bg1"/>
                </a:solidFill>
                <a:latin typeface="Arial" charset="0"/>
              </a:rPr>
              <a:t>Therefore, my beloved brethren, be steadfast, immovable, always abounding in the work of the Lord, knowing that your toil is not in vain in the Lord.</a:t>
            </a:r>
          </a:p>
        </p:txBody>
      </p:sp>
    </p:spTree>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7234" name="Rectangle 2"/>
          <p:cNvSpPr>
            <a:spLocks noGrp="1" noChangeArrowheads="1"/>
          </p:cNvSpPr>
          <p:nvPr>
            <p:ph type="ctrTitle"/>
          </p:nvPr>
        </p:nvSpPr>
        <p:spPr>
          <a:xfrm>
            <a:off x="381000" y="152400"/>
            <a:ext cx="8305800" cy="685800"/>
          </a:xfrm>
        </p:spPr>
        <p:txBody>
          <a:bodyPr/>
          <a:lstStyle/>
          <a:p>
            <a:pPr eaLnBrk="1" hangingPunct="1">
              <a:defRPr/>
            </a:pPr>
            <a:r>
              <a:rPr lang="en-US" b="0" u="sng">
                <a:solidFill>
                  <a:schemeClr val="bg1"/>
                </a:solidFill>
                <a:latin typeface="Franklin Gothic Demi" pitchFamily="34" charset="0"/>
              </a:rPr>
              <a:t>2 Timothy 2:15</a:t>
            </a:r>
          </a:p>
        </p:txBody>
      </p:sp>
      <p:sp>
        <p:nvSpPr>
          <p:cNvPr id="2527235" name="Rectangle 3"/>
          <p:cNvSpPr>
            <a:spLocks noGrp="1" noChangeArrowheads="1"/>
          </p:cNvSpPr>
          <p:nvPr>
            <p:ph type="subTitle" idx="1"/>
          </p:nvPr>
        </p:nvSpPr>
        <p:spPr>
          <a:xfrm>
            <a:off x="762000" y="1143000"/>
            <a:ext cx="7620000" cy="5334000"/>
          </a:xfrm>
        </p:spPr>
        <p:txBody>
          <a:bodyPr/>
          <a:lstStyle/>
          <a:p>
            <a:pPr eaLnBrk="1" hangingPunct="1">
              <a:lnSpc>
                <a:spcPct val="90000"/>
              </a:lnSpc>
              <a:defRPr/>
            </a:pPr>
            <a:r>
              <a:rPr lang="en-US" sz="5400" b="1">
                <a:solidFill>
                  <a:schemeClr val="bg1"/>
                </a:solidFill>
                <a:latin typeface="Arial" charset="0"/>
              </a:rPr>
              <a:t>Be diligent to present yourself approved to God as a workman who does not need to be ashamed, handling accurately the word of truth.</a:t>
            </a:r>
          </a:p>
        </p:txBody>
      </p:sp>
    </p:spTree>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8258" name="Rectangle 2"/>
          <p:cNvSpPr>
            <a:spLocks noGrp="1" noChangeArrowheads="1"/>
          </p:cNvSpPr>
          <p:nvPr>
            <p:ph type="ctrTitle"/>
          </p:nvPr>
        </p:nvSpPr>
        <p:spPr>
          <a:xfrm>
            <a:off x="381000" y="152400"/>
            <a:ext cx="8305800" cy="685800"/>
          </a:xfrm>
        </p:spPr>
        <p:txBody>
          <a:bodyPr>
            <a:normAutofit fontScale="90000"/>
          </a:bodyPr>
          <a:lstStyle/>
          <a:p>
            <a:pPr eaLnBrk="1" hangingPunct="1">
              <a:defRPr/>
            </a:pPr>
            <a:endParaRPr lang="en-US" b="0" u="sng">
              <a:solidFill>
                <a:schemeClr val="bg1"/>
              </a:solidFill>
              <a:latin typeface="Franklin Gothic Demi" pitchFamily="34" charset="0"/>
            </a:endParaRPr>
          </a:p>
        </p:txBody>
      </p:sp>
      <p:sp>
        <p:nvSpPr>
          <p:cNvPr id="2528259" name="Rectangle 3"/>
          <p:cNvSpPr>
            <a:spLocks noGrp="1" noChangeArrowheads="1"/>
          </p:cNvSpPr>
          <p:nvPr>
            <p:ph type="subTitle" idx="1"/>
          </p:nvPr>
        </p:nvSpPr>
        <p:spPr>
          <a:xfrm>
            <a:off x="762000" y="1143000"/>
            <a:ext cx="7620000" cy="5334000"/>
          </a:xfrm>
        </p:spPr>
        <p:txBody>
          <a:bodyPr/>
          <a:lstStyle/>
          <a:p>
            <a:pPr eaLnBrk="1" hangingPunct="1">
              <a:defRPr/>
            </a:pPr>
            <a:r>
              <a:rPr lang="en-US" sz="5400" b="1" dirty="0">
                <a:solidFill>
                  <a:schemeClr val="bg1"/>
                </a:solidFill>
                <a:latin typeface="Arial" charset="0"/>
              </a:rPr>
              <a:t>12. </a:t>
            </a:r>
            <a:r>
              <a:rPr lang="en-US" sz="5400" b="1" u="sng" dirty="0">
                <a:solidFill>
                  <a:schemeClr val="bg1"/>
                </a:solidFill>
                <a:latin typeface="Arial" charset="0"/>
              </a:rPr>
              <a:t>Diligence</a:t>
            </a:r>
            <a:r>
              <a:rPr lang="en-US" sz="5400" b="1" dirty="0">
                <a:solidFill>
                  <a:schemeClr val="bg1"/>
                </a:solidFill>
                <a:latin typeface="Arial" charset="0"/>
              </a:rPr>
              <a:t> as a </a:t>
            </a:r>
            <a:r>
              <a:rPr lang="en-US" sz="5400" b="1" u="sng" dirty="0">
                <a:solidFill>
                  <a:schemeClr val="bg1"/>
                </a:solidFill>
                <a:latin typeface="Arial" charset="0"/>
              </a:rPr>
              <a:t>character</a:t>
            </a:r>
            <a:r>
              <a:rPr lang="en-US" sz="5400" b="1" dirty="0">
                <a:solidFill>
                  <a:schemeClr val="bg1"/>
                </a:solidFill>
                <a:latin typeface="Arial" charset="0"/>
              </a:rPr>
              <a:t> trait is probably one of the most difficult areas for us to accurately </a:t>
            </a:r>
            <a:r>
              <a:rPr lang="en-US" sz="5400" b="1" u="sng" dirty="0">
                <a:solidFill>
                  <a:schemeClr val="bg1"/>
                </a:solidFill>
                <a:latin typeface="Arial" charset="0"/>
              </a:rPr>
              <a:t>assess</a:t>
            </a:r>
            <a:r>
              <a:rPr lang="en-US" sz="5400" b="1" dirty="0">
                <a:solidFill>
                  <a:schemeClr val="bg1"/>
                </a:solidFill>
                <a:latin typeface="Arial" charset="0"/>
              </a:rPr>
              <a:t> in ourselves.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078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50787"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7.  We all are </a:t>
            </a:r>
            <a:r>
              <a:rPr lang="en-US" sz="5400" u="sng">
                <a:solidFill>
                  <a:schemeClr val="bg1"/>
                </a:solidFill>
                <a:latin typeface="Franklin Gothic Demi" pitchFamily="34" charset="0"/>
              </a:rPr>
              <a:t>accountable</a:t>
            </a:r>
            <a:r>
              <a:rPr lang="en-US" sz="5400">
                <a:solidFill>
                  <a:schemeClr val="bg1"/>
                </a:solidFill>
                <a:latin typeface="Franklin Gothic Demi" pitchFamily="34" charset="0"/>
              </a:rPr>
              <a:t> to God to see to it that our </a:t>
            </a:r>
            <a:r>
              <a:rPr lang="en-US" sz="5400" u="sng">
                <a:solidFill>
                  <a:schemeClr val="bg1"/>
                </a:solidFill>
                <a:latin typeface="Franklin Gothic Demi" pitchFamily="34" charset="0"/>
              </a:rPr>
              <a:t>fire</a:t>
            </a:r>
            <a:r>
              <a:rPr lang="en-US" sz="5400">
                <a:solidFill>
                  <a:schemeClr val="bg1"/>
                </a:solidFill>
                <a:latin typeface="Franklin Gothic Demi" pitchFamily="34" charset="0"/>
              </a:rPr>
              <a:t> gets </a:t>
            </a:r>
            <a:r>
              <a:rPr lang="en-US" sz="5400" u="sng">
                <a:solidFill>
                  <a:schemeClr val="bg1"/>
                </a:solidFill>
                <a:latin typeface="Franklin Gothic Demi" pitchFamily="34" charset="0"/>
              </a:rPr>
              <a:t>lit</a:t>
            </a:r>
            <a:r>
              <a:rPr lang="en-US" sz="5400">
                <a:solidFill>
                  <a:schemeClr val="bg1"/>
                </a:solidFill>
                <a:latin typeface="Franklin Gothic Demi" pitchFamily="34"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1810"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Revelation 3:15-16</a:t>
            </a:r>
          </a:p>
        </p:txBody>
      </p:sp>
      <p:sp>
        <p:nvSpPr>
          <p:cNvPr id="2551811"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“I know your deeds, that you are neither cold nor hot; I wish that you were cold or hot.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2834"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Revelation 3:15-16</a:t>
            </a:r>
          </a:p>
        </p:txBody>
      </p:sp>
      <p:sp>
        <p:nvSpPr>
          <p:cNvPr id="2552835"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“So because you are lukewarm, and neither hot or cold, I will spit you out of My mouth.”</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385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53859" name="Rectangle 3"/>
          <p:cNvSpPr>
            <a:spLocks noGrp="1" noChangeArrowheads="1"/>
          </p:cNvSpPr>
          <p:nvPr>
            <p:ph type="subTitle" idx="1"/>
          </p:nvPr>
        </p:nvSpPr>
        <p:spPr>
          <a:xfrm>
            <a:off x="838200" y="1981200"/>
            <a:ext cx="7620000" cy="4495800"/>
          </a:xfrm>
        </p:spPr>
        <p:txBody>
          <a:bodyPr/>
          <a:lstStyle/>
          <a:p>
            <a:pPr eaLnBrk="1" hangingPunct="1">
              <a:defRPr/>
            </a:pPr>
            <a:r>
              <a:rPr lang="en-US" sz="5400">
                <a:solidFill>
                  <a:schemeClr val="bg1"/>
                </a:solidFill>
                <a:latin typeface="Franklin Gothic Demi" pitchFamily="34" charset="0"/>
              </a:rPr>
              <a:t>8.  There is no such thing as a </a:t>
            </a:r>
            <a:r>
              <a:rPr lang="en-US" sz="5400" u="sng">
                <a:solidFill>
                  <a:schemeClr val="bg1"/>
                </a:solidFill>
                <a:latin typeface="Franklin Gothic Demi" pitchFamily="34" charset="0"/>
              </a:rPr>
              <a:t>self-motivated</a:t>
            </a:r>
            <a:r>
              <a:rPr lang="en-US" sz="5400">
                <a:solidFill>
                  <a:schemeClr val="bg1"/>
                </a:solidFill>
                <a:latin typeface="Franklin Gothic Demi" pitchFamily="34" charset="0"/>
              </a:rPr>
              <a:t> person.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4882"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Corinthians 12:20-21</a:t>
            </a:r>
          </a:p>
        </p:txBody>
      </p:sp>
      <p:sp>
        <p:nvSpPr>
          <p:cNvPr id="2554883" name="Rectangle 3"/>
          <p:cNvSpPr>
            <a:spLocks noGrp="1" noChangeArrowheads="1"/>
          </p:cNvSpPr>
          <p:nvPr>
            <p:ph type="subTitle" idx="1"/>
          </p:nvPr>
        </p:nvSpPr>
        <p:spPr>
          <a:xfrm>
            <a:off x="457200" y="1600200"/>
            <a:ext cx="8305800" cy="4876800"/>
          </a:xfrm>
        </p:spPr>
        <p:txBody>
          <a:bodyPr/>
          <a:lstStyle/>
          <a:p>
            <a:pPr eaLnBrk="1" hangingPunct="1">
              <a:defRPr/>
            </a:pPr>
            <a:r>
              <a:rPr lang="en-US" sz="4800">
                <a:solidFill>
                  <a:schemeClr val="bg1"/>
                </a:solidFill>
                <a:latin typeface="Franklin Gothic Demi" pitchFamily="34" charset="0"/>
              </a:rPr>
              <a:t>But now there are many members, but one body. And the eye cannot say to the hand, “I have no need of you”; or again the head to the feet, “I have no need of you.”</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590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55907"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9.  We all are </a:t>
            </a:r>
            <a:r>
              <a:rPr lang="en-US" sz="5400" u="sng">
                <a:solidFill>
                  <a:schemeClr val="bg1"/>
                </a:solidFill>
                <a:latin typeface="Franklin Gothic Demi" pitchFamily="34" charset="0"/>
              </a:rPr>
              <a:t>motivated</a:t>
            </a:r>
            <a:r>
              <a:rPr lang="en-US" sz="5400">
                <a:solidFill>
                  <a:schemeClr val="bg1"/>
                </a:solidFill>
                <a:latin typeface="Franklin Gothic Demi" pitchFamily="34" charset="0"/>
              </a:rPr>
              <a:t> by </a:t>
            </a:r>
            <a:r>
              <a:rPr lang="en-US" sz="5400" u="sng">
                <a:solidFill>
                  <a:schemeClr val="bg1"/>
                </a:solidFill>
                <a:latin typeface="Franklin Gothic Demi" pitchFamily="34" charset="0"/>
              </a:rPr>
              <a:t>others</a:t>
            </a:r>
            <a:r>
              <a:rPr lang="en-US" sz="5400">
                <a:solidFill>
                  <a:schemeClr val="bg1"/>
                </a:solidFill>
                <a:latin typeface="Franklin Gothic Demi" pitchFamily="34" charset="0"/>
              </a:rPr>
              <a:t>.  We all are </a:t>
            </a:r>
            <a:r>
              <a:rPr lang="en-US" sz="5400" u="sng">
                <a:solidFill>
                  <a:schemeClr val="bg1"/>
                </a:solidFill>
                <a:latin typeface="Franklin Gothic Demi" pitchFamily="34" charset="0"/>
              </a:rPr>
              <a:t>encouraged</a:t>
            </a:r>
            <a:r>
              <a:rPr lang="en-US" sz="5400">
                <a:solidFill>
                  <a:schemeClr val="bg1"/>
                </a:solidFill>
                <a:latin typeface="Franklin Gothic Demi" pitchFamily="34" charset="0"/>
              </a:rPr>
              <a:t> by </a:t>
            </a:r>
            <a:r>
              <a:rPr lang="en-US" sz="5400" u="sng">
                <a:solidFill>
                  <a:schemeClr val="bg1"/>
                </a:solidFill>
                <a:latin typeface="Franklin Gothic Demi" pitchFamily="34" charset="0"/>
              </a:rPr>
              <a:t>others</a:t>
            </a:r>
            <a:r>
              <a:rPr lang="en-US" sz="5400">
                <a:solidFill>
                  <a:schemeClr val="bg1"/>
                </a:solidFill>
                <a:latin typeface="Franklin Gothic Demi" pitchFamily="34" charset="0"/>
              </a:rPr>
              <a:t>. Someone </a:t>
            </a:r>
            <a:r>
              <a:rPr lang="en-US" sz="5400" u="sng">
                <a:solidFill>
                  <a:schemeClr val="bg1"/>
                </a:solidFill>
                <a:latin typeface="Franklin Gothic Demi" pitchFamily="34" charset="0"/>
              </a:rPr>
              <a:t>else</a:t>
            </a:r>
            <a:r>
              <a:rPr lang="en-US" sz="5400">
                <a:solidFill>
                  <a:schemeClr val="bg1"/>
                </a:solidFill>
                <a:latin typeface="Franklin Gothic Demi" pitchFamily="34" charset="0"/>
              </a:rPr>
              <a:t> must </a:t>
            </a:r>
            <a:r>
              <a:rPr lang="en-US" sz="5400" u="sng">
                <a:solidFill>
                  <a:schemeClr val="bg1"/>
                </a:solidFill>
                <a:latin typeface="Franklin Gothic Demi" pitchFamily="34" charset="0"/>
              </a:rPr>
              <a:t>light</a:t>
            </a:r>
            <a:r>
              <a:rPr lang="en-US" sz="5400">
                <a:solidFill>
                  <a:schemeClr val="bg1"/>
                </a:solidFill>
                <a:latin typeface="Franklin Gothic Demi" pitchFamily="34" charset="0"/>
              </a:rPr>
              <a:t> our </a:t>
            </a:r>
            <a:r>
              <a:rPr lang="en-US" sz="5400" u="sng">
                <a:solidFill>
                  <a:schemeClr val="bg1"/>
                </a:solidFill>
                <a:latin typeface="Franklin Gothic Demi" pitchFamily="34" charset="0"/>
              </a:rPr>
              <a:t>fire</a:t>
            </a:r>
            <a:r>
              <a:rPr lang="en-US" sz="5400">
                <a:solidFill>
                  <a:schemeClr val="bg1"/>
                </a:solidFill>
                <a:latin typeface="Franklin Gothic Demi" pitchFamily="34"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6930"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Acts 11:23</a:t>
            </a:r>
          </a:p>
        </p:txBody>
      </p:sp>
      <p:sp>
        <p:nvSpPr>
          <p:cNvPr id="2556931" name="Rectangle 3"/>
          <p:cNvSpPr>
            <a:spLocks noGrp="1" noChangeArrowheads="1"/>
          </p:cNvSpPr>
          <p:nvPr>
            <p:ph type="subTitle" idx="1"/>
          </p:nvPr>
        </p:nvSpPr>
        <p:spPr>
          <a:xfrm>
            <a:off x="838200" y="1600200"/>
            <a:ext cx="7620000" cy="4876800"/>
          </a:xfrm>
        </p:spPr>
        <p:txBody>
          <a:bodyPr/>
          <a:lstStyle/>
          <a:p>
            <a:pPr eaLnBrk="1" hangingPunct="1">
              <a:defRPr/>
            </a:pPr>
            <a:r>
              <a:rPr lang="en-US" sz="4800">
                <a:solidFill>
                  <a:schemeClr val="bg1"/>
                </a:solidFill>
                <a:latin typeface="Franklin Gothic Demi" pitchFamily="34" charset="0"/>
              </a:rPr>
              <a:t>Then when he arrived and witnessed the grace of God, he rejoiced and began to encourage them all with resolute heart to remain true to the Lord.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7954"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Thessalonians 3:2</a:t>
            </a:r>
          </a:p>
        </p:txBody>
      </p:sp>
      <p:sp>
        <p:nvSpPr>
          <p:cNvPr id="2557955" name="Rectangle 3"/>
          <p:cNvSpPr>
            <a:spLocks noGrp="1" noChangeArrowheads="1"/>
          </p:cNvSpPr>
          <p:nvPr>
            <p:ph type="subTitle" idx="1"/>
          </p:nvPr>
        </p:nvSpPr>
        <p:spPr>
          <a:xfrm>
            <a:off x="838200" y="1600200"/>
            <a:ext cx="7620000" cy="4876800"/>
          </a:xfrm>
        </p:spPr>
        <p:txBody>
          <a:bodyPr/>
          <a:lstStyle/>
          <a:p>
            <a:pPr eaLnBrk="1" hangingPunct="1">
              <a:defRPr/>
            </a:pPr>
            <a:r>
              <a:rPr lang="en-US" sz="4800">
                <a:solidFill>
                  <a:schemeClr val="bg1"/>
                </a:solidFill>
                <a:latin typeface="Franklin Gothic Demi" pitchFamily="34" charset="0"/>
              </a:rPr>
              <a:t>And we sent Timothy, our brother and God’s fellow worker in the gospel of Christ, to strengthen and encourage you as to your faith.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1330"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r>
              <a:rPr lang="en-US" b="0" u="sng" dirty="0">
                <a:solidFill>
                  <a:schemeClr val="bg1"/>
                </a:solidFill>
                <a:latin typeface="Franklin Gothic Demi" pitchFamily="34" charset="0"/>
              </a:rPr>
              <a:t>Revelation 3:15-16</a:t>
            </a:r>
          </a:p>
        </p:txBody>
      </p:sp>
      <p:sp>
        <p:nvSpPr>
          <p:cNvPr id="2531331" name="Rectangle 3"/>
          <p:cNvSpPr>
            <a:spLocks noGrp="1" noChangeArrowheads="1"/>
          </p:cNvSpPr>
          <p:nvPr>
            <p:ph type="subTitle" idx="1"/>
          </p:nvPr>
        </p:nvSpPr>
        <p:spPr>
          <a:xfrm>
            <a:off x="838200" y="1600200"/>
            <a:ext cx="7620000" cy="4876800"/>
          </a:xfrm>
        </p:spPr>
        <p:txBody>
          <a:bodyPr/>
          <a:lstStyle/>
          <a:p>
            <a:pPr eaLnBrk="1" hangingPunct="1">
              <a:defRPr/>
            </a:pPr>
            <a:r>
              <a:rPr lang="en-US" sz="5400" dirty="0">
                <a:solidFill>
                  <a:schemeClr val="bg1"/>
                </a:solidFill>
                <a:latin typeface="Franklin Gothic Demi" pitchFamily="34" charset="0"/>
              </a:rPr>
              <a:t>“So because you are lukewarm, and neither hot nor cold, I will spit you out of My mouth.”</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8978"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Thessalonians 5:11</a:t>
            </a:r>
          </a:p>
        </p:txBody>
      </p:sp>
      <p:sp>
        <p:nvSpPr>
          <p:cNvPr id="2558979"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Therefore encourage one another and build up one another, just as you also are doing.</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02"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Thessalonians 5:14</a:t>
            </a:r>
          </a:p>
        </p:txBody>
      </p:sp>
      <p:sp>
        <p:nvSpPr>
          <p:cNvPr id="2560003"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a:solidFill>
                  <a:schemeClr val="bg1"/>
                </a:solidFill>
                <a:latin typeface="Franklin Gothic Demi" pitchFamily="34" charset="0"/>
              </a:rPr>
              <a:t>We urge you, brethren, admonish the unruly, encourage the fainthearted, help the weak, be patient with everyone.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026"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Hebrews 3:13</a:t>
            </a:r>
          </a:p>
        </p:txBody>
      </p:sp>
      <p:sp>
        <p:nvSpPr>
          <p:cNvPr id="2561027"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a:solidFill>
                  <a:schemeClr val="bg1"/>
                </a:solidFill>
                <a:latin typeface="Franklin Gothic Demi" pitchFamily="34" charset="0"/>
              </a:rPr>
              <a:t>But encourage one another day after day, as long as it is still called “Today,” so that none of you will be hardened by the deceitfulness of sin.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2050"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Hebrews 10:24-25</a:t>
            </a:r>
          </a:p>
        </p:txBody>
      </p:sp>
      <p:sp>
        <p:nvSpPr>
          <p:cNvPr id="2562051"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a:solidFill>
                  <a:schemeClr val="bg1"/>
                </a:solidFill>
                <a:latin typeface="Franklin Gothic Demi" pitchFamily="34" charset="0"/>
              </a:rPr>
              <a:t>And let us consider how to stimulate one another to love and good deeds, not forsaking our own assembling together, as is the habit of some,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3074"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Hebrews 10:24-25</a:t>
            </a:r>
          </a:p>
        </p:txBody>
      </p:sp>
      <p:sp>
        <p:nvSpPr>
          <p:cNvPr id="2563075"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But encouraging one another; and all the more as you see the day drawing near.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4098"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Thessalonians 2:11</a:t>
            </a:r>
          </a:p>
        </p:txBody>
      </p:sp>
      <p:sp>
        <p:nvSpPr>
          <p:cNvPr id="2564099"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a:solidFill>
                  <a:schemeClr val="bg1"/>
                </a:solidFill>
                <a:latin typeface="Franklin Gothic Demi" pitchFamily="34" charset="0"/>
              </a:rPr>
              <a:t>Just as you know how we were exhorting and encouraging and imploring each one of you as a father would his own children.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512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65123" name="Rectangle 3"/>
          <p:cNvSpPr>
            <a:spLocks noGrp="1" noChangeArrowheads="1"/>
          </p:cNvSpPr>
          <p:nvPr>
            <p:ph type="subTitle" idx="1"/>
          </p:nvPr>
        </p:nvSpPr>
        <p:spPr>
          <a:xfrm>
            <a:off x="838200" y="1828800"/>
            <a:ext cx="7620000" cy="4648200"/>
          </a:xfrm>
        </p:spPr>
        <p:txBody>
          <a:bodyPr/>
          <a:lstStyle/>
          <a:p>
            <a:pPr eaLnBrk="1" hangingPunct="1">
              <a:defRPr/>
            </a:pPr>
            <a:r>
              <a:rPr lang="en-US" sz="5400">
                <a:solidFill>
                  <a:schemeClr val="bg1"/>
                </a:solidFill>
                <a:latin typeface="Franklin Gothic Demi" pitchFamily="34" charset="0"/>
              </a:rPr>
              <a:t>10. The </a:t>
            </a:r>
            <a:r>
              <a:rPr lang="en-US" sz="5400" u="sng">
                <a:solidFill>
                  <a:schemeClr val="bg1"/>
                </a:solidFill>
                <a:latin typeface="Franklin Gothic Demi" pitchFamily="34" charset="0"/>
              </a:rPr>
              <a:t>biggest</a:t>
            </a:r>
            <a:r>
              <a:rPr lang="en-US" sz="5400">
                <a:solidFill>
                  <a:schemeClr val="bg1"/>
                </a:solidFill>
                <a:latin typeface="Franklin Gothic Demi" pitchFamily="34" charset="0"/>
              </a:rPr>
              <a:t> </a:t>
            </a:r>
            <a:r>
              <a:rPr lang="en-US" sz="5400" u="sng">
                <a:solidFill>
                  <a:schemeClr val="bg1"/>
                </a:solidFill>
                <a:latin typeface="Franklin Gothic Demi" pitchFamily="34" charset="0"/>
              </a:rPr>
              <a:t>problem</a:t>
            </a:r>
            <a:r>
              <a:rPr lang="en-US" sz="5400">
                <a:solidFill>
                  <a:schemeClr val="bg1"/>
                </a:solidFill>
                <a:latin typeface="Franklin Gothic Demi" pitchFamily="34" charset="0"/>
              </a:rPr>
              <a:t> that </a:t>
            </a:r>
            <a:r>
              <a:rPr lang="en-US" sz="5400" u="sng">
                <a:solidFill>
                  <a:schemeClr val="bg1"/>
                </a:solidFill>
                <a:latin typeface="Franklin Gothic Demi" pitchFamily="34" charset="0"/>
              </a:rPr>
              <a:t>lukewarm</a:t>
            </a:r>
            <a:r>
              <a:rPr lang="en-US" sz="5400">
                <a:solidFill>
                  <a:schemeClr val="bg1"/>
                </a:solidFill>
                <a:latin typeface="Franklin Gothic Demi" pitchFamily="34" charset="0"/>
              </a:rPr>
              <a:t> believers have is their </a:t>
            </a:r>
            <a:r>
              <a:rPr lang="en-US" sz="5400" u="sng">
                <a:solidFill>
                  <a:schemeClr val="bg1"/>
                </a:solidFill>
                <a:latin typeface="Franklin Gothic Demi" pitchFamily="34" charset="0"/>
              </a:rPr>
              <a:t>pride</a:t>
            </a:r>
            <a:r>
              <a:rPr lang="en-US" sz="5400">
                <a:solidFill>
                  <a:schemeClr val="bg1"/>
                </a:solidFill>
                <a:latin typeface="Franklin Gothic Demi" pitchFamily="34" charset="0"/>
              </a:rPr>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6146"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Peter 5:5</a:t>
            </a:r>
          </a:p>
        </p:txBody>
      </p:sp>
      <p:sp>
        <p:nvSpPr>
          <p:cNvPr id="2566147"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a:solidFill>
                  <a:schemeClr val="bg1"/>
                </a:solidFill>
                <a:latin typeface="Franklin Gothic Demi" pitchFamily="34" charset="0"/>
              </a:rPr>
              <a:t>You younger men, likewise, be subject to your elders; and all of you, clothe yourselves with humility toward one another,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7170" name="Rectangle 2"/>
          <p:cNvSpPr>
            <a:spLocks noGrp="1" noChangeArrowheads="1"/>
          </p:cNvSpPr>
          <p:nvPr>
            <p:ph type="ctrTitle"/>
          </p:nvPr>
        </p:nvSpPr>
        <p:spPr>
          <a:xfrm>
            <a:off x="685800" y="533400"/>
            <a:ext cx="7772400" cy="685800"/>
          </a:xfrm>
        </p:spPr>
        <p:txBody>
          <a:bodyPr/>
          <a:lstStyle/>
          <a:p>
            <a:pPr eaLnBrk="1" hangingPunct="1">
              <a:defRPr/>
            </a:pPr>
            <a:r>
              <a:rPr lang="en-US" b="0" u="sng">
                <a:solidFill>
                  <a:schemeClr val="bg1"/>
                </a:solidFill>
                <a:latin typeface="Franklin Gothic Demi" pitchFamily="34" charset="0"/>
              </a:rPr>
              <a:t>1 Peter 5:5</a:t>
            </a:r>
          </a:p>
        </p:txBody>
      </p:sp>
      <p:sp>
        <p:nvSpPr>
          <p:cNvPr id="2567171"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For God is opposed to the proud, but gives grace to the humble.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8194"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68195"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Leadership Principles</a:t>
            </a:r>
            <a:endParaRPr lang="en-US" sz="5400">
              <a:solidFill>
                <a:schemeClr val="bg1"/>
              </a:solidFill>
              <a:latin typeface="Cambria" pitchFamily="18" charset="0"/>
            </a:endParaRPr>
          </a:p>
          <a:p>
            <a:pPr eaLnBrk="1" hangingPunct="1">
              <a:defRPr/>
            </a:pPr>
            <a:r>
              <a:rPr lang="en-US" sz="5400" b="1">
                <a:solidFill>
                  <a:schemeClr val="bg1"/>
                </a:solidFill>
                <a:latin typeface="Franklin Gothic Book" pitchFamily="34" charset="0"/>
              </a:rPr>
              <a:t>#2 - Passion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2354"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endParaRPr lang="en-US" b="0" u="sng">
              <a:solidFill>
                <a:schemeClr val="bg1"/>
              </a:solidFill>
              <a:latin typeface="Franklin Gothic Demi" pitchFamily="34" charset="0"/>
            </a:endParaRPr>
          </a:p>
        </p:txBody>
      </p:sp>
      <p:sp>
        <p:nvSpPr>
          <p:cNvPr id="2532355"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1.  When we </a:t>
            </a:r>
            <a:r>
              <a:rPr lang="en-US" sz="5400" u="sng">
                <a:solidFill>
                  <a:schemeClr val="bg1"/>
                </a:solidFill>
                <a:latin typeface="Franklin Gothic Demi" pitchFamily="34" charset="0"/>
              </a:rPr>
              <a:t>bear</a:t>
            </a:r>
            <a:r>
              <a:rPr lang="en-US" sz="5400">
                <a:solidFill>
                  <a:schemeClr val="bg1"/>
                </a:solidFill>
                <a:latin typeface="Franklin Gothic Demi" pitchFamily="34" charset="0"/>
              </a:rPr>
              <a:t> </a:t>
            </a:r>
            <a:r>
              <a:rPr lang="en-US" sz="5400" u="sng">
                <a:solidFill>
                  <a:schemeClr val="bg1"/>
                </a:solidFill>
                <a:latin typeface="Franklin Gothic Demi" pitchFamily="34" charset="0"/>
              </a:rPr>
              <a:t>much</a:t>
            </a:r>
            <a:r>
              <a:rPr lang="en-US" sz="5400">
                <a:solidFill>
                  <a:schemeClr val="bg1"/>
                </a:solidFill>
                <a:latin typeface="Franklin Gothic Demi" pitchFamily="34" charset="0"/>
              </a:rPr>
              <a:t> </a:t>
            </a:r>
            <a:r>
              <a:rPr lang="en-US" sz="5400" u="sng">
                <a:solidFill>
                  <a:schemeClr val="bg1"/>
                </a:solidFill>
                <a:latin typeface="Franklin Gothic Demi" pitchFamily="34" charset="0"/>
              </a:rPr>
              <a:t>fruit</a:t>
            </a:r>
            <a:r>
              <a:rPr lang="en-US" sz="5400">
                <a:solidFill>
                  <a:schemeClr val="bg1"/>
                </a:solidFill>
                <a:latin typeface="Franklin Gothic Demi" pitchFamily="34" charset="0"/>
              </a:rPr>
              <a:t> we bring great </a:t>
            </a:r>
            <a:r>
              <a:rPr lang="en-US" sz="5400" u="sng">
                <a:solidFill>
                  <a:schemeClr val="bg1"/>
                </a:solidFill>
                <a:latin typeface="Franklin Gothic Demi" pitchFamily="34" charset="0"/>
              </a:rPr>
              <a:t>glory</a:t>
            </a:r>
            <a:r>
              <a:rPr lang="en-US" sz="5400">
                <a:solidFill>
                  <a:schemeClr val="bg1"/>
                </a:solidFill>
                <a:latin typeface="Franklin Gothic Demi" pitchFamily="34" charset="0"/>
              </a:rPr>
              <a:t> and </a:t>
            </a:r>
            <a:r>
              <a:rPr lang="en-US" sz="5400" u="sng">
                <a:solidFill>
                  <a:schemeClr val="bg1"/>
                </a:solidFill>
                <a:latin typeface="Franklin Gothic Demi" pitchFamily="34" charset="0"/>
              </a:rPr>
              <a:t>pleasure</a:t>
            </a:r>
            <a:r>
              <a:rPr lang="en-US" sz="5400">
                <a:solidFill>
                  <a:schemeClr val="bg1"/>
                </a:solidFill>
                <a:latin typeface="Franklin Gothic Demi" pitchFamily="34" charset="0"/>
              </a:rPr>
              <a:t> to God.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9218" name="Rectangle 2"/>
          <p:cNvSpPr>
            <a:spLocks noGrp="1" noChangeArrowheads="1"/>
          </p:cNvSpPr>
          <p:nvPr>
            <p:ph type="ctrTitle"/>
          </p:nvPr>
        </p:nvSpPr>
        <p:spPr>
          <a:xfrm>
            <a:off x="685800" y="533400"/>
            <a:ext cx="7772400" cy="685800"/>
          </a:xfrm>
        </p:spPr>
        <p:txBody>
          <a:bodyPr/>
          <a:lstStyle/>
          <a:p>
            <a:pPr eaLnBrk="1" hangingPunct="1">
              <a:defRPr/>
            </a:pPr>
            <a:endParaRPr lang="en-US">
              <a:solidFill>
                <a:schemeClr val="bg1"/>
              </a:solidFill>
              <a:latin typeface="Arial" charset="0"/>
            </a:endParaRPr>
          </a:p>
        </p:txBody>
      </p:sp>
      <p:sp>
        <p:nvSpPr>
          <p:cNvPr id="2569219"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Proverbs 27:17  </a:t>
            </a:r>
          </a:p>
          <a:p>
            <a:pPr eaLnBrk="1" hangingPunct="1">
              <a:defRPr/>
            </a:pPr>
            <a:r>
              <a:rPr lang="en-US" sz="5400" b="1">
                <a:solidFill>
                  <a:schemeClr val="bg1"/>
                </a:solidFill>
                <a:latin typeface="Arial" charset="0"/>
              </a:rPr>
              <a:t>As iron sharpens iron, so one man sharpens another.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4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70243"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1.  </a:t>
            </a:r>
            <a:r>
              <a:rPr lang="en-US" sz="5400" b="1" u="sng">
                <a:solidFill>
                  <a:schemeClr val="bg1"/>
                </a:solidFill>
                <a:latin typeface="Arial" charset="0"/>
              </a:rPr>
              <a:t>Passion</a:t>
            </a:r>
            <a:r>
              <a:rPr lang="en-US" sz="5400" b="1">
                <a:solidFill>
                  <a:schemeClr val="bg1"/>
                </a:solidFill>
                <a:latin typeface="Arial" charset="0"/>
              </a:rPr>
              <a:t> and </a:t>
            </a:r>
            <a:r>
              <a:rPr lang="en-US" sz="5400" b="1" u="sng">
                <a:solidFill>
                  <a:schemeClr val="bg1"/>
                </a:solidFill>
                <a:latin typeface="Arial" charset="0"/>
              </a:rPr>
              <a:t>fire</a:t>
            </a:r>
            <a:r>
              <a:rPr lang="en-US" sz="5400" b="1">
                <a:solidFill>
                  <a:schemeClr val="bg1"/>
                </a:solidFill>
                <a:latin typeface="Arial" charset="0"/>
              </a:rPr>
              <a:t> are common denominators in those who </a:t>
            </a:r>
            <a:r>
              <a:rPr lang="en-US" sz="5400" b="1" u="sng">
                <a:solidFill>
                  <a:schemeClr val="bg1"/>
                </a:solidFill>
                <a:latin typeface="Arial" charset="0"/>
              </a:rPr>
              <a:t>bear</a:t>
            </a:r>
            <a:r>
              <a:rPr lang="en-US" sz="5400" b="1">
                <a:solidFill>
                  <a:schemeClr val="bg1"/>
                </a:solidFill>
                <a:latin typeface="Arial" charset="0"/>
              </a:rPr>
              <a:t> </a:t>
            </a:r>
            <a:r>
              <a:rPr lang="en-US" sz="5400" b="1" u="sng">
                <a:solidFill>
                  <a:schemeClr val="bg1"/>
                </a:solidFill>
                <a:latin typeface="Arial" charset="0"/>
              </a:rPr>
              <a:t>much</a:t>
            </a:r>
            <a:r>
              <a:rPr lang="en-US" sz="5400" b="1">
                <a:solidFill>
                  <a:schemeClr val="bg1"/>
                </a:solidFill>
                <a:latin typeface="Arial" charset="0"/>
              </a:rPr>
              <a:t> </a:t>
            </a:r>
            <a:r>
              <a:rPr lang="en-US" sz="5400" b="1" u="sng">
                <a:solidFill>
                  <a:schemeClr val="bg1"/>
                </a:solidFill>
                <a:latin typeface="Arial" charset="0"/>
              </a:rPr>
              <a:t>fruit</a:t>
            </a:r>
            <a:r>
              <a:rPr lang="en-US" sz="5400" b="1">
                <a:solidFill>
                  <a:schemeClr val="bg1"/>
                </a:solidFill>
                <a:latin typeface="Arial" charset="0"/>
              </a:rPr>
              <a:t> during their life.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126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71267" name="Rectangle 3"/>
          <p:cNvSpPr>
            <a:spLocks noGrp="1" noChangeArrowheads="1"/>
          </p:cNvSpPr>
          <p:nvPr>
            <p:ph type="subTitle" idx="1"/>
          </p:nvPr>
        </p:nvSpPr>
        <p:spPr>
          <a:xfrm>
            <a:off x="457200" y="1600200"/>
            <a:ext cx="8305800" cy="4876800"/>
          </a:xfrm>
        </p:spPr>
        <p:txBody>
          <a:bodyPr/>
          <a:lstStyle/>
          <a:p>
            <a:pPr eaLnBrk="1" hangingPunct="1">
              <a:lnSpc>
                <a:spcPct val="90000"/>
              </a:lnSpc>
              <a:defRPr/>
            </a:pPr>
            <a:r>
              <a:rPr lang="en-US" sz="5400" b="1">
                <a:solidFill>
                  <a:schemeClr val="bg1"/>
                </a:solidFill>
                <a:latin typeface="Arial" charset="0"/>
              </a:rPr>
              <a:t>2.  Those that learn how to build a big, </a:t>
            </a:r>
            <a:r>
              <a:rPr lang="en-US" sz="5400" b="1" u="sng">
                <a:solidFill>
                  <a:schemeClr val="bg1"/>
                </a:solidFill>
                <a:latin typeface="Arial" charset="0"/>
              </a:rPr>
              <a:t>rip</a:t>
            </a:r>
            <a:r>
              <a:rPr lang="en-US" sz="5400" b="1">
                <a:solidFill>
                  <a:schemeClr val="bg1"/>
                </a:solidFill>
                <a:latin typeface="Arial" charset="0"/>
              </a:rPr>
              <a:t> </a:t>
            </a:r>
            <a:r>
              <a:rPr lang="en-US" sz="5400" b="1" u="sng">
                <a:solidFill>
                  <a:schemeClr val="bg1"/>
                </a:solidFill>
                <a:latin typeface="Arial" charset="0"/>
              </a:rPr>
              <a:t>roaring</a:t>
            </a:r>
            <a:r>
              <a:rPr lang="en-US" sz="5400" b="1">
                <a:solidFill>
                  <a:schemeClr val="bg1"/>
                </a:solidFill>
                <a:latin typeface="Arial" charset="0"/>
              </a:rPr>
              <a:t> </a:t>
            </a:r>
            <a:r>
              <a:rPr lang="en-US" sz="5400" b="1" u="sng">
                <a:solidFill>
                  <a:schemeClr val="bg1"/>
                </a:solidFill>
                <a:latin typeface="Arial" charset="0"/>
              </a:rPr>
              <a:t>fire</a:t>
            </a:r>
            <a:r>
              <a:rPr lang="en-US" sz="5400" b="1">
                <a:solidFill>
                  <a:schemeClr val="bg1"/>
                </a:solidFill>
                <a:latin typeface="Arial" charset="0"/>
              </a:rPr>
              <a:t> in their soul, and have learned the skill of </a:t>
            </a:r>
            <a:r>
              <a:rPr lang="en-US" sz="5400" b="1" u="sng">
                <a:solidFill>
                  <a:schemeClr val="bg1"/>
                </a:solidFill>
                <a:latin typeface="Arial" charset="0"/>
              </a:rPr>
              <a:t>tending</a:t>
            </a:r>
            <a:r>
              <a:rPr lang="en-US" sz="5400" b="1">
                <a:solidFill>
                  <a:schemeClr val="bg1"/>
                </a:solidFill>
                <a:latin typeface="Arial" charset="0"/>
              </a:rPr>
              <a:t> that </a:t>
            </a:r>
            <a:r>
              <a:rPr lang="en-US" sz="5400" b="1" u="sng">
                <a:solidFill>
                  <a:schemeClr val="bg1"/>
                </a:solidFill>
                <a:latin typeface="Arial" charset="0"/>
              </a:rPr>
              <a:t>fire</a:t>
            </a:r>
            <a:r>
              <a:rPr lang="en-US" sz="5400" b="1">
                <a:solidFill>
                  <a:schemeClr val="bg1"/>
                </a:solidFill>
                <a:latin typeface="Arial" charset="0"/>
              </a:rPr>
              <a:t>, bear much fruit.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229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72291" name="Rectangle 3"/>
          <p:cNvSpPr>
            <a:spLocks noGrp="1" noChangeArrowheads="1"/>
          </p:cNvSpPr>
          <p:nvPr>
            <p:ph type="subTitle" idx="1"/>
          </p:nvPr>
        </p:nvSpPr>
        <p:spPr>
          <a:xfrm>
            <a:off x="533400" y="1295400"/>
            <a:ext cx="8229600" cy="5181600"/>
          </a:xfrm>
        </p:spPr>
        <p:txBody>
          <a:bodyPr/>
          <a:lstStyle/>
          <a:p>
            <a:pPr eaLnBrk="1" hangingPunct="1">
              <a:defRPr/>
            </a:pPr>
            <a:r>
              <a:rPr lang="en-US" sz="5400" b="1">
                <a:solidFill>
                  <a:schemeClr val="bg1"/>
                </a:solidFill>
                <a:latin typeface="Arial" charset="0"/>
              </a:rPr>
              <a:t>3.   Faithfully </a:t>
            </a:r>
            <a:r>
              <a:rPr lang="en-US" sz="5400" b="1" u="sng">
                <a:solidFill>
                  <a:schemeClr val="bg1"/>
                </a:solidFill>
                <a:latin typeface="Arial" charset="0"/>
              </a:rPr>
              <a:t>practicing</a:t>
            </a:r>
            <a:r>
              <a:rPr lang="en-US" sz="5400" b="1">
                <a:solidFill>
                  <a:schemeClr val="bg1"/>
                </a:solidFill>
                <a:latin typeface="Arial" charset="0"/>
              </a:rPr>
              <a:t> the </a:t>
            </a:r>
            <a:r>
              <a:rPr lang="en-US" sz="5400" b="1" u="sng">
                <a:solidFill>
                  <a:schemeClr val="bg1"/>
                </a:solidFill>
                <a:latin typeface="Arial" charset="0"/>
              </a:rPr>
              <a:t>basic</a:t>
            </a:r>
            <a:r>
              <a:rPr lang="en-US" sz="5400" b="1">
                <a:solidFill>
                  <a:schemeClr val="bg1"/>
                </a:solidFill>
                <a:latin typeface="Arial" charset="0"/>
              </a:rPr>
              <a:t> </a:t>
            </a:r>
            <a:r>
              <a:rPr lang="en-US" sz="5400" b="1" u="sng">
                <a:solidFill>
                  <a:schemeClr val="bg1"/>
                </a:solidFill>
                <a:latin typeface="Arial" charset="0"/>
              </a:rPr>
              <a:t>disciplines</a:t>
            </a:r>
            <a:r>
              <a:rPr lang="en-US" sz="5400" b="1">
                <a:solidFill>
                  <a:schemeClr val="bg1"/>
                </a:solidFill>
                <a:latin typeface="Arial" charset="0"/>
              </a:rPr>
              <a:t> of the Christian life is critically important to being </a:t>
            </a:r>
            <a:r>
              <a:rPr lang="en-US" sz="5400" b="1" u="sng">
                <a:solidFill>
                  <a:schemeClr val="bg1"/>
                </a:solidFill>
                <a:latin typeface="Arial" charset="0"/>
              </a:rPr>
              <a:t>hot</a:t>
            </a:r>
            <a:r>
              <a:rPr lang="en-US" sz="5400" b="1">
                <a:solidFill>
                  <a:schemeClr val="bg1"/>
                </a:solidFill>
                <a:latin typeface="Arial" charset="0"/>
              </a:rPr>
              <a:t> and not </a:t>
            </a:r>
            <a:r>
              <a:rPr lang="en-US" sz="5400" b="1" u="sng">
                <a:solidFill>
                  <a:schemeClr val="bg1"/>
                </a:solidFill>
                <a:latin typeface="Arial" charset="0"/>
              </a:rPr>
              <a:t>lukewarm</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3314"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73315"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4. </a:t>
            </a:r>
            <a:r>
              <a:rPr lang="en-US" sz="5400" b="1" u="sng">
                <a:solidFill>
                  <a:schemeClr val="bg1"/>
                </a:solidFill>
                <a:latin typeface="Arial" charset="0"/>
              </a:rPr>
              <a:t>Listen</a:t>
            </a:r>
            <a:r>
              <a:rPr lang="en-US" sz="5400" b="1">
                <a:solidFill>
                  <a:schemeClr val="bg1"/>
                </a:solidFill>
                <a:latin typeface="Arial" charset="0"/>
              </a:rPr>
              <a:t> to motivational </a:t>
            </a:r>
            <a:r>
              <a:rPr lang="en-US" sz="5400" b="1" u="sng">
                <a:solidFill>
                  <a:schemeClr val="bg1"/>
                </a:solidFill>
                <a:latin typeface="Arial" charset="0"/>
              </a:rPr>
              <a:t>speakers</a:t>
            </a:r>
            <a:r>
              <a:rPr lang="en-US" sz="5400" b="1">
                <a:solidFill>
                  <a:schemeClr val="bg1"/>
                </a:solidFill>
                <a:latin typeface="Arial" charset="0"/>
              </a:rPr>
              <a:t> in person and on </a:t>
            </a:r>
            <a:r>
              <a:rPr lang="en-US" sz="5400" b="1" u="sng">
                <a:solidFill>
                  <a:schemeClr val="bg1"/>
                </a:solidFill>
                <a:latin typeface="Arial" charset="0"/>
              </a:rPr>
              <a:t>CDs</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433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74339" name="Rectangle 3"/>
          <p:cNvSpPr>
            <a:spLocks noGrp="1" noChangeArrowheads="1"/>
          </p:cNvSpPr>
          <p:nvPr>
            <p:ph type="subTitle" idx="1"/>
          </p:nvPr>
        </p:nvSpPr>
        <p:spPr>
          <a:xfrm>
            <a:off x="838200" y="2362200"/>
            <a:ext cx="7620000" cy="4114800"/>
          </a:xfrm>
        </p:spPr>
        <p:txBody>
          <a:bodyPr/>
          <a:lstStyle/>
          <a:p>
            <a:pPr eaLnBrk="1" hangingPunct="1">
              <a:defRPr/>
            </a:pPr>
            <a:r>
              <a:rPr lang="en-US" sz="5400" b="1">
                <a:solidFill>
                  <a:schemeClr val="bg1"/>
                </a:solidFill>
                <a:latin typeface="Arial" charset="0"/>
              </a:rPr>
              <a:t>5. </a:t>
            </a:r>
            <a:r>
              <a:rPr lang="en-US" sz="5400" b="1" u="sng">
                <a:solidFill>
                  <a:schemeClr val="bg1"/>
                </a:solidFill>
                <a:latin typeface="Arial" charset="0"/>
              </a:rPr>
              <a:t>Read</a:t>
            </a:r>
            <a:r>
              <a:rPr lang="en-US" sz="5400" b="1">
                <a:solidFill>
                  <a:schemeClr val="bg1"/>
                </a:solidFill>
                <a:latin typeface="Arial" charset="0"/>
              </a:rPr>
              <a:t> lots of good </a:t>
            </a:r>
            <a:r>
              <a:rPr lang="en-US" sz="5400" b="1" u="sng">
                <a:solidFill>
                  <a:schemeClr val="bg1"/>
                </a:solidFill>
                <a:latin typeface="Arial" charset="0"/>
              </a:rPr>
              <a:t>books</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536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75363" name="Rectangle 3"/>
          <p:cNvSpPr>
            <a:spLocks noGrp="1" noChangeArrowheads="1"/>
          </p:cNvSpPr>
          <p:nvPr>
            <p:ph type="subTitle" idx="1"/>
          </p:nvPr>
        </p:nvSpPr>
        <p:spPr>
          <a:xfrm>
            <a:off x="838200" y="2057400"/>
            <a:ext cx="7620000" cy="4419600"/>
          </a:xfrm>
        </p:spPr>
        <p:txBody>
          <a:bodyPr/>
          <a:lstStyle/>
          <a:p>
            <a:pPr eaLnBrk="1" hangingPunct="1">
              <a:defRPr/>
            </a:pPr>
            <a:r>
              <a:rPr lang="en-US" sz="5400" b="1">
                <a:solidFill>
                  <a:schemeClr val="bg1"/>
                </a:solidFill>
                <a:latin typeface="Arial" charset="0"/>
              </a:rPr>
              <a:t>6.  </a:t>
            </a:r>
            <a:r>
              <a:rPr lang="en-US" sz="5400" b="1" u="sng">
                <a:solidFill>
                  <a:schemeClr val="bg1"/>
                </a:solidFill>
                <a:latin typeface="Arial" charset="0"/>
              </a:rPr>
              <a:t>Write</a:t>
            </a:r>
            <a:r>
              <a:rPr lang="en-US" sz="5400" b="1">
                <a:solidFill>
                  <a:schemeClr val="bg1"/>
                </a:solidFill>
                <a:latin typeface="Arial" charset="0"/>
              </a:rPr>
              <a:t> challenging </a:t>
            </a:r>
            <a:r>
              <a:rPr lang="en-US" sz="5400" b="1" u="sng">
                <a:solidFill>
                  <a:schemeClr val="bg1"/>
                </a:solidFill>
                <a:latin typeface="Arial" charset="0"/>
              </a:rPr>
              <a:t>goals</a:t>
            </a:r>
            <a:r>
              <a:rPr lang="en-US" sz="5400" b="1">
                <a:solidFill>
                  <a:schemeClr val="bg1"/>
                </a:solidFill>
                <a:latin typeface="Arial" charset="0"/>
              </a:rPr>
              <a:t> and pursue them </a:t>
            </a:r>
            <a:r>
              <a:rPr lang="en-US" sz="5400" b="1" u="sng">
                <a:solidFill>
                  <a:schemeClr val="bg1"/>
                </a:solidFill>
                <a:latin typeface="Arial" charset="0"/>
              </a:rPr>
              <a:t>diligently</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638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76387" name="Rectangle 3"/>
          <p:cNvSpPr>
            <a:spLocks noGrp="1" noChangeArrowheads="1"/>
          </p:cNvSpPr>
          <p:nvPr>
            <p:ph type="subTitle" idx="1"/>
          </p:nvPr>
        </p:nvSpPr>
        <p:spPr>
          <a:xfrm>
            <a:off x="838200" y="2133600"/>
            <a:ext cx="7620000" cy="4343400"/>
          </a:xfrm>
        </p:spPr>
        <p:txBody>
          <a:bodyPr/>
          <a:lstStyle/>
          <a:p>
            <a:pPr eaLnBrk="1" hangingPunct="1">
              <a:defRPr/>
            </a:pPr>
            <a:r>
              <a:rPr lang="en-US" sz="5400" b="1">
                <a:solidFill>
                  <a:schemeClr val="bg1"/>
                </a:solidFill>
                <a:latin typeface="Arial" charset="0"/>
              </a:rPr>
              <a:t>7.  </a:t>
            </a:r>
            <a:r>
              <a:rPr lang="en-US" sz="5400" b="1" u="sng">
                <a:solidFill>
                  <a:schemeClr val="bg1"/>
                </a:solidFill>
                <a:latin typeface="Arial" charset="0"/>
              </a:rPr>
              <a:t>Pray</a:t>
            </a:r>
            <a:r>
              <a:rPr lang="en-US" sz="5400" b="1">
                <a:solidFill>
                  <a:schemeClr val="bg1"/>
                </a:solidFill>
                <a:latin typeface="Arial" charset="0"/>
              </a:rPr>
              <a:t> every day and </a:t>
            </a:r>
            <a:r>
              <a:rPr lang="en-US" sz="5400" b="1" u="sng">
                <a:solidFill>
                  <a:schemeClr val="bg1"/>
                </a:solidFill>
                <a:latin typeface="Arial" charset="0"/>
              </a:rPr>
              <a:t>ask</a:t>
            </a:r>
            <a:r>
              <a:rPr lang="en-US" sz="5400" b="1">
                <a:solidFill>
                  <a:schemeClr val="bg1"/>
                </a:solidFill>
                <a:latin typeface="Arial" charset="0"/>
              </a:rPr>
              <a:t> God for </a:t>
            </a:r>
            <a:r>
              <a:rPr lang="en-US" sz="5400" b="1" u="sng">
                <a:solidFill>
                  <a:schemeClr val="bg1"/>
                </a:solidFill>
                <a:latin typeface="Arial" charset="0"/>
              </a:rPr>
              <a:t>passion</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741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77411" name="Rectangle 3"/>
          <p:cNvSpPr>
            <a:spLocks noGrp="1" noChangeArrowheads="1"/>
          </p:cNvSpPr>
          <p:nvPr>
            <p:ph type="subTitle" idx="1"/>
          </p:nvPr>
        </p:nvSpPr>
        <p:spPr>
          <a:xfrm>
            <a:off x="838200" y="2133600"/>
            <a:ext cx="7620000" cy="4343400"/>
          </a:xfrm>
        </p:spPr>
        <p:txBody>
          <a:bodyPr/>
          <a:lstStyle/>
          <a:p>
            <a:pPr eaLnBrk="1" hangingPunct="1">
              <a:defRPr/>
            </a:pPr>
            <a:r>
              <a:rPr lang="en-US" sz="5400" b="1">
                <a:solidFill>
                  <a:schemeClr val="bg1"/>
                </a:solidFill>
                <a:latin typeface="Arial" charset="0"/>
              </a:rPr>
              <a:t>8.  </a:t>
            </a:r>
            <a:r>
              <a:rPr lang="en-US" sz="5400" b="1" u="sng">
                <a:solidFill>
                  <a:schemeClr val="bg1"/>
                </a:solidFill>
                <a:latin typeface="Arial" charset="0"/>
              </a:rPr>
              <a:t>Examine</a:t>
            </a:r>
            <a:r>
              <a:rPr lang="en-US" sz="5400" b="1">
                <a:solidFill>
                  <a:schemeClr val="bg1"/>
                </a:solidFill>
                <a:latin typeface="Arial" charset="0"/>
              </a:rPr>
              <a:t> your life daily and </a:t>
            </a:r>
            <a:r>
              <a:rPr lang="en-US" sz="5400" b="1" u="sng">
                <a:solidFill>
                  <a:schemeClr val="bg1"/>
                </a:solidFill>
                <a:latin typeface="Arial" charset="0"/>
              </a:rPr>
              <a:t>confess</a:t>
            </a:r>
            <a:r>
              <a:rPr lang="en-US" sz="5400" b="1">
                <a:solidFill>
                  <a:schemeClr val="bg1"/>
                </a:solidFill>
                <a:latin typeface="Arial" charset="0"/>
              </a:rPr>
              <a:t> all hints of </a:t>
            </a:r>
            <a:r>
              <a:rPr lang="en-US" sz="5400" b="1" u="sng">
                <a:solidFill>
                  <a:schemeClr val="bg1"/>
                </a:solidFill>
                <a:latin typeface="Arial" charset="0"/>
              </a:rPr>
              <a:t>apathy</a:t>
            </a:r>
            <a:r>
              <a:rPr lang="en-US" sz="5400" b="1">
                <a:solidFill>
                  <a:schemeClr val="bg1"/>
                </a:solidFill>
                <a:latin typeface="Arial" charset="0"/>
              </a:rPr>
              <a:t> as </a:t>
            </a:r>
            <a:r>
              <a:rPr lang="en-US" sz="5400" b="1" u="sng">
                <a:solidFill>
                  <a:schemeClr val="bg1"/>
                </a:solidFill>
                <a:latin typeface="Arial" charset="0"/>
              </a:rPr>
              <a:t>sin</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8434"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78435" name="Rectangle 3"/>
          <p:cNvSpPr>
            <a:spLocks noGrp="1" noChangeArrowheads="1"/>
          </p:cNvSpPr>
          <p:nvPr>
            <p:ph type="subTitle" idx="1"/>
          </p:nvPr>
        </p:nvSpPr>
        <p:spPr>
          <a:xfrm>
            <a:off x="838200" y="1981200"/>
            <a:ext cx="7620000" cy="4495800"/>
          </a:xfrm>
        </p:spPr>
        <p:txBody>
          <a:bodyPr/>
          <a:lstStyle/>
          <a:p>
            <a:pPr eaLnBrk="1" hangingPunct="1">
              <a:defRPr/>
            </a:pPr>
            <a:r>
              <a:rPr lang="en-US" sz="5400" b="1">
                <a:solidFill>
                  <a:schemeClr val="bg1"/>
                </a:solidFill>
                <a:latin typeface="Arial" charset="0"/>
              </a:rPr>
              <a:t>9.  </a:t>
            </a:r>
            <a:r>
              <a:rPr lang="en-US" sz="5400" b="1" u="sng">
                <a:solidFill>
                  <a:schemeClr val="bg1"/>
                </a:solidFill>
                <a:latin typeface="Arial" charset="0"/>
              </a:rPr>
              <a:t>Exercise</a:t>
            </a:r>
            <a:r>
              <a:rPr lang="en-US" sz="5400" b="1">
                <a:solidFill>
                  <a:schemeClr val="bg1"/>
                </a:solidFill>
                <a:latin typeface="Arial" charset="0"/>
              </a:rPr>
              <a:t> </a:t>
            </a:r>
            <a:r>
              <a:rPr lang="en-US" sz="5400" b="1" u="sng">
                <a:solidFill>
                  <a:schemeClr val="bg1"/>
                </a:solidFill>
                <a:latin typeface="Arial" charset="0"/>
              </a:rPr>
              <a:t>20</a:t>
            </a:r>
            <a:r>
              <a:rPr lang="en-US" sz="5400" b="1">
                <a:solidFill>
                  <a:schemeClr val="bg1"/>
                </a:solidFill>
                <a:latin typeface="Arial" charset="0"/>
              </a:rPr>
              <a:t> </a:t>
            </a:r>
            <a:r>
              <a:rPr lang="en-US" sz="5400" b="1" u="sng">
                <a:solidFill>
                  <a:schemeClr val="bg1"/>
                </a:solidFill>
                <a:latin typeface="Arial" charset="0"/>
              </a:rPr>
              <a:t>minutes</a:t>
            </a:r>
            <a:r>
              <a:rPr lang="en-US" sz="5400" b="1">
                <a:solidFill>
                  <a:schemeClr val="bg1"/>
                </a:solidFill>
                <a:latin typeface="Arial" charset="0"/>
              </a:rPr>
              <a:t> each day religiously.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3378"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r>
              <a:rPr lang="en-US" b="0" u="sng">
                <a:solidFill>
                  <a:schemeClr val="bg1"/>
                </a:solidFill>
                <a:latin typeface="Franklin Gothic Demi" pitchFamily="34" charset="0"/>
              </a:rPr>
              <a:t>John 15:8</a:t>
            </a:r>
          </a:p>
        </p:txBody>
      </p:sp>
      <p:sp>
        <p:nvSpPr>
          <p:cNvPr id="2533379"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“My Father is glorified by this, that you bear much fruit, and so prove to be My disciples.”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945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79459" name="Rectangle 3"/>
          <p:cNvSpPr>
            <a:spLocks noGrp="1" noChangeArrowheads="1"/>
          </p:cNvSpPr>
          <p:nvPr>
            <p:ph type="subTitle" idx="1"/>
          </p:nvPr>
        </p:nvSpPr>
        <p:spPr>
          <a:xfrm>
            <a:off x="838200" y="1905000"/>
            <a:ext cx="7620000" cy="4572000"/>
          </a:xfrm>
        </p:spPr>
        <p:txBody>
          <a:bodyPr/>
          <a:lstStyle/>
          <a:p>
            <a:pPr eaLnBrk="1" hangingPunct="1">
              <a:defRPr/>
            </a:pPr>
            <a:r>
              <a:rPr lang="en-US" sz="5400" b="1">
                <a:solidFill>
                  <a:schemeClr val="bg1"/>
                </a:solidFill>
                <a:latin typeface="Arial" charset="0"/>
              </a:rPr>
              <a:t>10.  </a:t>
            </a:r>
            <a:r>
              <a:rPr lang="en-US" sz="5400" b="1" u="sng">
                <a:solidFill>
                  <a:schemeClr val="bg1"/>
                </a:solidFill>
                <a:latin typeface="Arial" charset="0"/>
              </a:rPr>
              <a:t>Discover</a:t>
            </a:r>
            <a:r>
              <a:rPr lang="en-US" sz="5400" b="1">
                <a:solidFill>
                  <a:schemeClr val="bg1"/>
                </a:solidFill>
                <a:latin typeface="Arial" charset="0"/>
              </a:rPr>
              <a:t> and develop a </a:t>
            </a:r>
            <a:r>
              <a:rPr lang="en-US" sz="5400" b="1" u="sng">
                <a:solidFill>
                  <a:schemeClr val="bg1"/>
                </a:solidFill>
                <a:latin typeface="Arial" charset="0"/>
              </a:rPr>
              <a:t>hobby</a:t>
            </a:r>
            <a:r>
              <a:rPr lang="en-US" sz="5400" b="1">
                <a:solidFill>
                  <a:schemeClr val="bg1"/>
                </a:solidFill>
                <a:latin typeface="Arial" charset="0"/>
              </a:rPr>
              <a:t> that you </a:t>
            </a:r>
            <a:r>
              <a:rPr lang="en-US" sz="5400" b="1" u="sng">
                <a:solidFill>
                  <a:schemeClr val="bg1"/>
                </a:solidFill>
                <a:latin typeface="Arial" charset="0"/>
              </a:rPr>
              <a:t>enjoy</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48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80483" name="Rectangle 3"/>
          <p:cNvSpPr>
            <a:spLocks noGrp="1" noChangeArrowheads="1"/>
          </p:cNvSpPr>
          <p:nvPr>
            <p:ph type="subTitle" idx="1"/>
          </p:nvPr>
        </p:nvSpPr>
        <p:spPr>
          <a:xfrm>
            <a:off x="838200" y="2590800"/>
            <a:ext cx="7620000" cy="3886200"/>
          </a:xfrm>
        </p:spPr>
        <p:txBody>
          <a:bodyPr/>
          <a:lstStyle/>
          <a:p>
            <a:pPr eaLnBrk="1" hangingPunct="1">
              <a:defRPr/>
            </a:pPr>
            <a:r>
              <a:rPr lang="en-US" sz="5400" b="1">
                <a:solidFill>
                  <a:schemeClr val="bg1"/>
                </a:solidFill>
                <a:latin typeface="Arial" charset="0"/>
              </a:rPr>
              <a:t>11. Get </a:t>
            </a:r>
            <a:r>
              <a:rPr lang="en-US" sz="5400" b="1" u="sng">
                <a:solidFill>
                  <a:schemeClr val="bg1"/>
                </a:solidFill>
                <a:latin typeface="Arial" charset="0"/>
              </a:rPr>
              <a:t>plenty</a:t>
            </a:r>
            <a:r>
              <a:rPr lang="en-US" sz="5400" b="1">
                <a:solidFill>
                  <a:schemeClr val="bg1"/>
                </a:solidFill>
                <a:latin typeface="Arial" charset="0"/>
              </a:rPr>
              <a:t> of </a:t>
            </a:r>
            <a:r>
              <a:rPr lang="en-US" sz="5400" b="1" u="sng">
                <a:solidFill>
                  <a:schemeClr val="bg1"/>
                </a:solidFill>
                <a:latin typeface="Arial" charset="0"/>
              </a:rPr>
              <a:t>rest</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150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81507"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12. </a:t>
            </a:r>
            <a:r>
              <a:rPr lang="en-US" sz="5400" b="1" u="sng">
                <a:solidFill>
                  <a:schemeClr val="bg1"/>
                </a:solidFill>
                <a:latin typeface="Arial" charset="0"/>
              </a:rPr>
              <a:t>Work</a:t>
            </a:r>
            <a:r>
              <a:rPr lang="en-US" sz="5400" b="1">
                <a:solidFill>
                  <a:schemeClr val="bg1"/>
                </a:solidFill>
                <a:latin typeface="Arial" charset="0"/>
              </a:rPr>
              <a:t> super hard on your </a:t>
            </a:r>
            <a:r>
              <a:rPr lang="en-US" sz="5400" b="1" u="sng">
                <a:solidFill>
                  <a:schemeClr val="bg1"/>
                </a:solidFill>
                <a:latin typeface="Arial" charset="0"/>
              </a:rPr>
              <a:t>marriage</a:t>
            </a:r>
            <a:r>
              <a:rPr lang="en-US" sz="5400" b="1">
                <a:solidFill>
                  <a:schemeClr val="bg1"/>
                </a:solidFill>
                <a:latin typeface="Arial" charset="0"/>
              </a:rPr>
              <a:t> and spend </a:t>
            </a:r>
            <a:r>
              <a:rPr lang="en-US" sz="5400" b="1" u="sng">
                <a:solidFill>
                  <a:schemeClr val="bg1"/>
                </a:solidFill>
                <a:latin typeface="Arial" charset="0"/>
              </a:rPr>
              <a:t>time</a:t>
            </a:r>
            <a:r>
              <a:rPr lang="en-US" sz="5400" b="1">
                <a:solidFill>
                  <a:schemeClr val="bg1"/>
                </a:solidFill>
                <a:latin typeface="Arial" charset="0"/>
              </a:rPr>
              <a:t> with your </a:t>
            </a:r>
            <a:r>
              <a:rPr lang="en-US" sz="5400" b="1" u="sng">
                <a:solidFill>
                  <a:schemeClr val="bg1"/>
                </a:solidFill>
                <a:latin typeface="Arial" charset="0"/>
              </a:rPr>
              <a:t>wife</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2530"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82531"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13. </a:t>
            </a:r>
            <a:r>
              <a:rPr lang="en-US" sz="5400" b="1" u="sng">
                <a:solidFill>
                  <a:schemeClr val="bg1"/>
                </a:solidFill>
                <a:latin typeface="Arial" charset="0"/>
              </a:rPr>
              <a:t>Discover</a:t>
            </a:r>
            <a:r>
              <a:rPr lang="en-US" sz="5400" b="1">
                <a:solidFill>
                  <a:schemeClr val="bg1"/>
                </a:solidFill>
                <a:latin typeface="Arial" charset="0"/>
              </a:rPr>
              <a:t> other </a:t>
            </a:r>
            <a:r>
              <a:rPr lang="en-US" sz="5400" b="1" u="sng">
                <a:solidFill>
                  <a:schemeClr val="bg1"/>
                </a:solidFill>
                <a:latin typeface="Arial" charset="0"/>
              </a:rPr>
              <a:t>men</a:t>
            </a:r>
            <a:r>
              <a:rPr lang="en-US" sz="5400" b="1">
                <a:solidFill>
                  <a:schemeClr val="bg1"/>
                </a:solidFill>
                <a:latin typeface="Arial" charset="0"/>
              </a:rPr>
              <a:t> who </a:t>
            </a:r>
            <a:r>
              <a:rPr lang="en-US" sz="5400" b="1" u="sng">
                <a:solidFill>
                  <a:schemeClr val="bg1"/>
                </a:solidFill>
                <a:latin typeface="Arial" charset="0"/>
              </a:rPr>
              <a:t>motivate</a:t>
            </a:r>
            <a:r>
              <a:rPr lang="en-US" sz="5400" b="1">
                <a:solidFill>
                  <a:schemeClr val="bg1"/>
                </a:solidFill>
                <a:latin typeface="Arial" charset="0"/>
              </a:rPr>
              <a:t> you and develop </a:t>
            </a:r>
            <a:r>
              <a:rPr lang="en-US" sz="5400" b="1" u="sng">
                <a:solidFill>
                  <a:schemeClr val="bg1"/>
                </a:solidFill>
                <a:latin typeface="Arial" charset="0"/>
              </a:rPr>
              <a:t>friendships</a:t>
            </a:r>
            <a:r>
              <a:rPr lang="en-US" sz="5400" b="1">
                <a:solidFill>
                  <a:schemeClr val="bg1"/>
                </a:solidFill>
                <a:latin typeface="Arial" charset="0"/>
              </a:rPr>
              <a:t> with them.</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554"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83555"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14.  Always be in a </a:t>
            </a:r>
            <a:r>
              <a:rPr lang="en-US" sz="5400" b="1" u="sng">
                <a:solidFill>
                  <a:schemeClr val="bg1"/>
                </a:solidFill>
                <a:latin typeface="Arial" charset="0"/>
              </a:rPr>
              <a:t>formal</a:t>
            </a:r>
            <a:r>
              <a:rPr lang="en-US" sz="5400" b="1">
                <a:solidFill>
                  <a:schemeClr val="bg1"/>
                </a:solidFill>
                <a:latin typeface="Arial" charset="0"/>
              </a:rPr>
              <a:t> </a:t>
            </a:r>
            <a:r>
              <a:rPr lang="en-US" sz="5400" b="1" u="sng">
                <a:solidFill>
                  <a:schemeClr val="bg1"/>
                </a:solidFill>
                <a:latin typeface="Arial" charset="0"/>
              </a:rPr>
              <a:t>accountability</a:t>
            </a:r>
            <a:r>
              <a:rPr lang="en-US" sz="5400" b="1">
                <a:solidFill>
                  <a:schemeClr val="bg1"/>
                </a:solidFill>
                <a:latin typeface="Arial" charset="0"/>
              </a:rPr>
              <a:t> </a:t>
            </a:r>
            <a:r>
              <a:rPr lang="en-US" sz="5400" b="1" u="sng">
                <a:solidFill>
                  <a:schemeClr val="bg1"/>
                </a:solidFill>
                <a:latin typeface="Arial" charset="0"/>
              </a:rPr>
              <a:t>group</a:t>
            </a:r>
            <a:r>
              <a:rPr lang="en-US" sz="5400" b="1">
                <a:solidFill>
                  <a:schemeClr val="bg1"/>
                </a:solidFill>
                <a:latin typeface="Arial" charset="0"/>
              </a:rPr>
              <a:t> with other </a:t>
            </a:r>
            <a:r>
              <a:rPr lang="en-US" sz="5400" b="1" u="sng">
                <a:solidFill>
                  <a:schemeClr val="bg1"/>
                </a:solidFill>
                <a:latin typeface="Arial" charset="0"/>
              </a:rPr>
              <a:t>men</a:t>
            </a:r>
            <a:r>
              <a:rPr lang="en-US" sz="5400" b="1">
                <a:solidFill>
                  <a:schemeClr val="bg1"/>
                </a:solidFill>
                <a:latin typeface="Arial" charset="0"/>
              </a:rPr>
              <a:t> and </a:t>
            </a:r>
            <a:r>
              <a:rPr lang="en-US" sz="5400" b="1" u="sng">
                <a:solidFill>
                  <a:schemeClr val="bg1"/>
                </a:solidFill>
                <a:latin typeface="Arial" charset="0"/>
              </a:rPr>
              <a:t>work</a:t>
            </a:r>
            <a:r>
              <a:rPr lang="en-US" sz="5400" b="1">
                <a:solidFill>
                  <a:schemeClr val="bg1"/>
                </a:solidFill>
                <a:latin typeface="Arial" charset="0"/>
              </a:rPr>
              <a:t> hard to make it a </a:t>
            </a:r>
            <a:r>
              <a:rPr lang="en-US" sz="5400" b="1" u="sng">
                <a:solidFill>
                  <a:schemeClr val="bg1"/>
                </a:solidFill>
                <a:latin typeface="Arial" charset="0"/>
              </a:rPr>
              <a:t>good</a:t>
            </a:r>
            <a:r>
              <a:rPr lang="en-US" sz="5400" b="1">
                <a:solidFill>
                  <a:schemeClr val="bg1"/>
                </a:solidFill>
                <a:latin typeface="Arial" charset="0"/>
              </a:rPr>
              <a:t> </a:t>
            </a:r>
            <a:r>
              <a:rPr lang="en-US" sz="5400" b="1" u="sng">
                <a:solidFill>
                  <a:schemeClr val="bg1"/>
                </a:solidFill>
                <a:latin typeface="Arial" charset="0"/>
              </a:rPr>
              <a:t>group</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457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84579" name="Rectangle 3"/>
          <p:cNvSpPr>
            <a:spLocks noGrp="1" noChangeArrowheads="1"/>
          </p:cNvSpPr>
          <p:nvPr>
            <p:ph type="subTitle" idx="1"/>
          </p:nvPr>
        </p:nvSpPr>
        <p:spPr>
          <a:xfrm>
            <a:off x="838200" y="2057400"/>
            <a:ext cx="7620000" cy="4419600"/>
          </a:xfrm>
        </p:spPr>
        <p:txBody>
          <a:bodyPr/>
          <a:lstStyle/>
          <a:p>
            <a:pPr eaLnBrk="1" hangingPunct="1">
              <a:lnSpc>
                <a:spcPct val="90000"/>
              </a:lnSpc>
              <a:defRPr/>
            </a:pPr>
            <a:r>
              <a:rPr lang="en-US" sz="6000">
                <a:solidFill>
                  <a:schemeClr val="bg1"/>
                </a:solidFill>
                <a:latin typeface="Franklin Gothic Demi" pitchFamily="34" charset="0"/>
              </a:rPr>
              <a:t>Leadership Principles</a:t>
            </a:r>
          </a:p>
          <a:p>
            <a:pPr eaLnBrk="1" hangingPunct="1">
              <a:lnSpc>
                <a:spcPct val="90000"/>
              </a:lnSpc>
              <a:defRPr/>
            </a:pPr>
            <a:r>
              <a:rPr lang="en-US" sz="6000" i="1">
                <a:solidFill>
                  <a:schemeClr val="bg1"/>
                </a:solidFill>
                <a:latin typeface="Franklin Gothic Demi" pitchFamily="34" charset="0"/>
              </a:rPr>
              <a:t># 3   </a:t>
            </a:r>
            <a:r>
              <a:rPr lang="en-US" sz="6000">
                <a:solidFill>
                  <a:schemeClr val="bg1"/>
                </a:solidFill>
                <a:latin typeface="Franklin Gothic Demi" pitchFamily="34" charset="0"/>
              </a:rPr>
              <a:t>“Endurance”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5602" name="Rectangle 2"/>
          <p:cNvSpPr>
            <a:spLocks noGrp="1" noChangeArrowheads="1"/>
          </p:cNvSpPr>
          <p:nvPr>
            <p:ph type="ctrTitle"/>
          </p:nvPr>
        </p:nvSpPr>
        <p:spPr>
          <a:xfrm>
            <a:off x="685800" y="533400"/>
            <a:ext cx="7772400" cy="914400"/>
          </a:xfrm>
        </p:spPr>
        <p:txBody>
          <a:bodyPr/>
          <a:lstStyle/>
          <a:p>
            <a:pPr eaLnBrk="1" hangingPunct="1">
              <a:defRPr/>
            </a:pPr>
            <a:r>
              <a:rPr lang="en-US" b="0" u="sng">
                <a:solidFill>
                  <a:schemeClr val="bg1"/>
                </a:solidFill>
                <a:latin typeface="Franklin Gothic Demi" pitchFamily="34" charset="0"/>
              </a:rPr>
              <a:t/>
            </a:r>
            <a:br>
              <a:rPr lang="en-US" b="0" u="sng">
                <a:solidFill>
                  <a:schemeClr val="bg1"/>
                </a:solidFill>
                <a:latin typeface="Franklin Gothic Demi" pitchFamily="34" charset="0"/>
              </a:rPr>
            </a:br>
            <a:r>
              <a:rPr lang="en-US" b="0" u="sng">
                <a:solidFill>
                  <a:schemeClr val="bg1"/>
                </a:solidFill>
                <a:latin typeface="Arial" charset="0"/>
              </a:rPr>
              <a:t>Hebrews 12:1</a:t>
            </a:r>
          </a:p>
        </p:txBody>
      </p:sp>
      <p:sp>
        <p:nvSpPr>
          <p:cNvPr id="2585603" name="Rectangle 3"/>
          <p:cNvSpPr>
            <a:spLocks noGrp="1" noChangeArrowheads="1"/>
          </p:cNvSpPr>
          <p:nvPr>
            <p:ph type="subTitle" idx="1"/>
          </p:nvPr>
        </p:nvSpPr>
        <p:spPr>
          <a:xfrm>
            <a:off x="381000" y="2209800"/>
            <a:ext cx="8458200" cy="4648200"/>
          </a:xfrm>
        </p:spPr>
        <p:txBody>
          <a:bodyPr/>
          <a:lstStyle/>
          <a:p>
            <a:pPr eaLnBrk="1" hangingPunct="1">
              <a:lnSpc>
                <a:spcPct val="80000"/>
              </a:lnSpc>
              <a:defRPr/>
            </a:pPr>
            <a:r>
              <a:rPr lang="en-US" sz="4400" b="1">
                <a:solidFill>
                  <a:schemeClr val="bg1"/>
                </a:solidFill>
                <a:latin typeface="Arial" charset="0"/>
              </a:rPr>
              <a:t>Therefore, since we have so great a cloud of witnesses surrounding us, let us also lay aside every encumbrance and the sin which so easily entangles us, and let us run with endurance the race that is set before us.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6626"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86627"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1.  God’s will is that we </a:t>
            </a:r>
            <a:r>
              <a:rPr lang="en-US" sz="5400" b="1" u="sng">
                <a:solidFill>
                  <a:schemeClr val="bg1"/>
                </a:solidFill>
                <a:latin typeface="Arial" charset="0"/>
              </a:rPr>
              <a:t>bear</a:t>
            </a:r>
            <a:r>
              <a:rPr lang="en-US" sz="5400" b="1">
                <a:solidFill>
                  <a:schemeClr val="bg1"/>
                </a:solidFill>
                <a:latin typeface="Arial" charset="0"/>
              </a:rPr>
              <a:t> much </a:t>
            </a:r>
            <a:r>
              <a:rPr lang="en-US" sz="5400" b="1" u="sng">
                <a:solidFill>
                  <a:schemeClr val="bg1"/>
                </a:solidFill>
                <a:latin typeface="Arial" charset="0"/>
              </a:rPr>
              <a:t>fruit</a:t>
            </a:r>
            <a:r>
              <a:rPr lang="en-US" sz="5400" b="1">
                <a:solidFill>
                  <a:schemeClr val="bg1"/>
                </a:solidFill>
                <a:latin typeface="Arial" charset="0"/>
              </a:rPr>
              <a:t> and more </a:t>
            </a:r>
            <a:r>
              <a:rPr lang="en-US" sz="5400" b="1" u="sng">
                <a:solidFill>
                  <a:schemeClr val="bg1"/>
                </a:solidFill>
                <a:latin typeface="Arial" charset="0"/>
              </a:rPr>
              <a:t>fruit</a:t>
            </a:r>
            <a:r>
              <a:rPr lang="en-US" sz="5400" b="1">
                <a:solidFill>
                  <a:schemeClr val="bg1"/>
                </a:solidFill>
                <a:latin typeface="Arial" charset="0"/>
              </a:rPr>
              <a:t> all of our </a:t>
            </a:r>
            <a:r>
              <a:rPr lang="en-US" sz="5400" b="1" u="sng">
                <a:solidFill>
                  <a:schemeClr val="bg1"/>
                </a:solidFill>
                <a:latin typeface="Arial" charset="0"/>
              </a:rPr>
              <a:t>lives</a:t>
            </a:r>
            <a:r>
              <a:rPr lang="en-US" sz="5400" b="1">
                <a:solidFill>
                  <a:schemeClr val="bg1"/>
                </a:solidFill>
                <a:latin typeface="Arial" charset="0"/>
              </a:rPr>
              <a:t> as His disciples.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7650"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John 15:1-8</a:t>
            </a:r>
          </a:p>
        </p:txBody>
      </p:sp>
      <p:sp>
        <p:nvSpPr>
          <p:cNvPr id="2587651"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b="1">
                <a:solidFill>
                  <a:schemeClr val="bg1"/>
                </a:solidFill>
                <a:latin typeface="Arial" charset="0"/>
              </a:rPr>
              <a:t>“I am the true vine, and My Father is the vinedresser. Every branch in Me that does not bear fruit, He takes away;</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8674"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John 15:1-8</a:t>
            </a:r>
          </a:p>
        </p:txBody>
      </p:sp>
      <p:sp>
        <p:nvSpPr>
          <p:cNvPr id="2588675"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4800" b="1">
                <a:solidFill>
                  <a:schemeClr val="bg1"/>
                </a:solidFill>
                <a:latin typeface="Arial" charset="0"/>
              </a:rPr>
              <a:t>“And every branch that bears fruit, He prunes it so that it may bear more fruit. You are already clean because of the word which I have spoken to you.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4402"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endParaRPr lang="en-US" b="0" u="sng">
              <a:solidFill>
                <a:schemeClr val="bg1"/>
              </a:solidFill>
              <a:latin typeface="Franklin Gothic Demi" pitchFamily="34" charset="0"/>
            </a:endParaRPr>
          </a:p>
        </p:txBody>
      </p:sp>
      <p:sp>
        <p:nvSpPr>
          <p:cNvPr id="2534403"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2.  Most Christians </a:t>
            </a:r>
            <a:r>
              <a:rPr lang="en-US" sz="5400" u="sng">
                <a:solidFill>
                  <a:schemeClr val="bg1"/>
                </a:solidFill>
                <a:latin typeface="Franklin Gothic Demi" pitchFamily="34" charset="0"/>
              </a:rPr>
              <a:t>don’t</a:t>
            </a:r>
            <a:r>
              <a:rPr lang="en-US" sz="5400">
                <a:solidFill>
                  <a:schemeClr val="bg1"/>
                </a:solidFill>
                <a:latin typeface="Franklin Gothic Demi" pitchFamily="34" charset="0"/>
              </a:rPr>
              <a:t> </a:t>
            </a:r>
            <a:r>
              <a:rPr lang="en-US" sz="5400" u="sng">
                <a:solidFill>
                  <a:schemeClr val="bg1"/>
                </a:solidFill>
                <a:latin typeface="Franklin Gothic Demi" pitchFamily="34" charset="0"/>
              </a:rPr>
              <a:t>bear</a:t>
            </a:r>
            <a:r>
              <a:rPr lang="en-US" sz="5400">
                <a:solidFill>
                  <a:schemeClr val="bg1"/>
                </a:solidFill>
                <a:latin typeface="Franklin Gothic Demi" pitchFamily="34" charset="0"/>
              </a:rPr>
              <a:t> very </a:t>
            </a:r>
            <a:r>
              <a:rPr lang="en-US" sz="5400" u="sng">
                <a:solidFill>
                  <a:schemeClr val="bg1"/>
                </a:solidFill>
                <a:latin typeface="Franklin Gothic Demi" pitchFamily="34" charset="0"/>
              </a:rPr>
              <a:t>much</a:t>
            </a:r>
            <a:r>
              <a:rPr lang="en-US" sz="5400">
                <a:solidFill>
                  <a:schemeClr val="bg1"/>
                </a:solidFill>
                <a:latin typeface="Franklin Gothic Demi" pitchFamily="34" charset="0"/>
              </a:rPr>
              <a:t> </a:t>
            </a:r>
            <a:r>
              <a:rPr lang="en-US" sz="5400" u="sng">
                <a:solidFill>
                  <a:schemeClr val="bg1"/>
                </a:solidFill>
                <a:latin typeface="Franklin Gothic Demi" pitchFamily="34" charset="0"/>
              </a:rPr>
              <a:t>fruit</a:t>
            </a:r>
            <a:r>
              <a:rPr lang="en-US" sz="5400">
                <a:solidFill>
                  <a:schemeClr val="bg1"/>
                </a:solidFill>
                <a:latin typeface="Franklin Gothic Demi" pitchFamily="34" charset="0"/>
              </a:rPr>
              <a:t> during their life.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9698"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John 15:1-8</a:t>
            </a:r>
          </a:p>
        </p:txBody>
      </p:sp>
      <p:sp>
        <p:nvSpPr>
          <p:cNvPr id="2589699" name="Rectangle 3"/>
          <p:cNvSpPr>
            <a:spLocks noGrp="1" noChangeArrowheads="1"/>
          </p:cNvSpPr>
          <p:nvPr>
            <p:ph type="subTitle" idx="1"/>
          </p:nvPr>
        </p:nvSpPr>
        <p:spPr>
          <a:xfrm>
            <a:off x="838200" y="1600200"/>
            <a:ext cx="7620000" cy="4876800"/>
          </a:xfrm>
        </p:spPr>
        <p:txBody>
          <a:bodyPr/>
          <a:lstStyle/>
          <a:p>
            <a:pPr eaLnBrk="1" hangingPunct="1">
              <a:defRPr/>
            </a:pPr>
            <a:r>
              <a:rPr lang="en-US" sz="4800" b="1">
                <a:solidFill>
                  <a:schemeClr val="bg1"/>
                </a:solidFill>
                <a:latin typeface="Arial" charset="0"/>
              </a:rPr>
              <a:t>“Abide in Me, and I in you. As the branch cannot bear fruit of itself unless it abides in the vine, so neither can you unless you abide in Me.</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22"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John 15:1-8</a:t>
            </a:r>
          </a:p>
        </p:txBody>
      </p:sp>
      <p:sp>
        <p:nvSpPr>
          <p:cNvPr id="2590723"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b="1">
                <a:solidFill>
                  <a:schemeClr val="bg1"/>
                </a:solidFill>
                <a:latin typeface="Arial" charset="0"/>
              </a:rPr>
              <a:t>“I am the vine, you are the branches; he who abides in Me and I in him, he bears much fruit, for apart from Me you can do nothing.</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1746"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John 15:1-8</a:t>
            </a:r>
          </a:p>
        </p:txBody>
      </p:sp>
      <p:sp>
        <p:nvSpPr>
          <p:cNvPr id="2591747"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4800" b="1">
                <a:solidFill>
                  <a:schemeClr val="bg1"/>
                </a:solidFill>
                <a:latin typeface="Arial" charset="0"/>
              </a:rPr>
              <a:t>“If anyone does not abide in Me, he is thrown away as a branch and dries up; and they gather them, and cast them into the fire and they are burned.</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2770"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John 15:1-8</a:t>
            </a:r>
          </a:p>
        </p:txBody>
      </p:sp>
      <p:sp>
        <p:nvSpPr>
          <p:cNvPr id="2592771"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“If you abide in Me, and My words abide in you, ask whatever you wish, and it will be done for you.</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3794"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John 15:1-8</a:t>
            </a:r>
          </a:p>
        </p:txBody>
      </p:sp>
      <p:sp>
        <p:nvSpPr>
          <p:cNvPr id="2593795"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“My Father is glorified by this, that you bear much fruit, and so prove to be My disciples.”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4818"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Psalm 92:14</a:t>
            </a:r>
          </a:p>
        </p:txBody>
      </p:sp>
      <p:sp>
        <p:nvSpPr>
          <p:cNvPr id="2594819"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They will still yield fruit in old age; they shall be full of sap and very green.</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595843" name="Rectangle 3"/>
          <p:cNvSpPr>
            <a:spLocks noGrp="1" noChangeArrowheads="1"/>
          </p:cNvSpPr>
          <p:nvPr>
            <p:ph type="subTitle" idx="1"/>
          </p:nvPr>
        </p:nvSpPr>
        <p:spPr>
          <a:xfrm>
            <a:off x="838200" y="1600200"/>
            <a:ext cx="7620000" cy="4876800"/>
          </a:xfrm>
        </p:spPr>
        <p:txBody>
          <a:bodyPr/>
          <a:lstStyle/>
          <a:p>
            <a:pPr eaLnBrk="1" hangingPunct="1">
              <a:defRPr/>
            </a:pPr>
            <a:r>
              <a:rPr lang="en-US" sz="4800" b="1">
                <a:solidFill>
                  <a:schemeClr val="bg1"/>
                </a:solidFill>
                <a:latin typeface="Arial" charset="0"/>
              </a:rPr>
              <a:t>2.  The fact is that we should </a:t>
            </a:r>
            <a:r>
              <a:rPr lang="en-US" sz="4800" b="1" u="sng">
                <a:solidFill>
                  <a:schemeClr val="bg1"/>
                </a:solidFill>
                <a:latin typeface="Arial" charset="0"/>
              </a:rPr>
              <a:t>bear</a:t>
            </a:r>
            <a:r>
              <a:rPr lang="en-US" sz="4800" b="1">
                <a:solidFill>
                  <a:schemeClr val="bg1"/>
                </a:solidFill>
                <a:latin typeface="Arial" charset="0"/>
              </a:rPr>
              <a:t> more and more </a:t>
            </a:r>
            <a:r>
              <a:rPr lang="en-US" sz="4800" b="1" u="sng">
                <a:solidFill>
                  <a:schemeClr val="bg1"/>
                </a:solidFill>
                <a:latin typeface="Arial" charset="0"/>
              </a:rPr>
              <a:t>fruit</a:t>
            </a:r>
            <a:r>
              <a:rPr lang="en-US" sz="4800" b="1">
                <a:solidFill>
                  <a:schemeClr val="bg1"/>
                </a:solidFill>
                <a:latin typeface="Arial" charset="0"/>
              </a:rPr>
              <a:t> as we get </a:t>
            </a:r>
            <a:r>
              <a:rPr lang="en-US" sz="4800" b="1" u="sng">
                <a:solidFill>
                  <a:schemeClr val="bg1"/>
                </a:solidFill>
                <a:latin typeface="Arial" charset="0"/>
              </a:rPr>
              <a:t>older</a:t>
            </a:r>
            <a:r>
              <a:rPr lang="en-US" sz="4800" b="1">
                <a:solidFill>
                  <a:schemeClr val="bg1"/>
                </a:solidFill>
                <a:latin typeface="Arial" charset="0"/>
              </a:rPr>
              <a:t> because we should be getting </a:t>
            </a:r>
            <a:r>
              <a:rPr lang="en-US" sz="4800" b="1" u="sng">
                <a:solidFill>
                  <a:schemeClr val="bg1"/>
                </a:solidFill>
                <a:latin typeface="Arial" charset="0"/>
              </a:rPr>
              <a:t>wiser</a:t>
            </a:r>
            <a:r>
              <a:rPr lang="en-US" sz="4800" b="1">
                <a:solidFill>
                  <a:schemeClr val="bg1"/>
                </a:solidFill>
                <a:latin typeface="Arial" charset="0"/>
              </a:rPr>
              <a:t> and more </a:t>
            </a:r>
            <a:r>
              <a:rPr lang="en-US" sz="4800" b="1" u="sng">
                <a:solidFill>
                  <a:schemeClr val="bg1"/>
                </a:solidFill>
                <a:latin typeface="Arial" charset="0"/>
              </a:rPr>
              <a:t>experienced</a:t>
            </a:r>
            <a:r>
              <a:rPr lang="en-US" sz="48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Proverbs 3:13-23</a:t>
            </a:r>
          </a:p>
        </p:txBody>
      </p:sp>
      <p:sp>
        <p:nvSpPr>
          <p:cNvPr id="2596867"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How blessed is the man who finds wisdom and the man who gains understanding.</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7890"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Proverbs 3:13-23</a:t>
            </a:r>
          </a:p>
        </p:txBody>
      </p:sp>
      <p:sp>
        <p:nvSpPr>
          <p:cNvPr id="2597891" name="Rectangle 3"/>
          <p:cNvSpPr>
            <a:spLocks noGrp="1" noChangeArrowheads="1"/>
          </p:cNvSpPr>
          <p:nvPr>
            <p:ph type="subTitle" idx="1"/>
          </p:nvPr>
        </p:nvSpPr>
        <p:spPr>
          <a:xfrm>
            <a:off x="533400" y="1600200"/>
            <a:ext cx="8229600" cy="4876800"/>
          </a:xfrm>
        </p:spPr>
        <p:txBody>
          <a:bodyPr/>
          <a:lstStyle/>
          <a:p>
            <a:pPr eaLnBrk="1" hangingPunct="1">
              <a:defRPr/>
            </a:pPr>
            <a:r>
              <a:rPr lang="en-US" sz="4800" b="1">
                <a:solidFill>
                  <a:schemeClr val="bg1"/>
                </a:solidFill>
                <a:latin typeface="Arial" charset="0"/>
              </a:rPr>
              <a:t>For her profit is better than the profit of silver and her gain better than fine gold. She is more precious than jewels; and nothing you desire compares with her.</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8914"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Proverbs 3:13-23</a:t>
            </a:r>
          </a:p>
        </p:txBody>
      </p:sp>
      <p:sp>
        <p:nvSpPr>
          <p:cNvPr id="2598915"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b="1">
                <a:solidFill>
                  <a:schemeClr val="bg1"/>
                </a:solidFill>
                <a:latin typeface="Arial" charset="0"/>
              </a:rPr>
              <a:t>Long life is in her right hand; in her left hand are riches and honor. Her ways are pleasant ways and all her paths are peace.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5426"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r>
              <a:rPr lang="en-US" b="0" u="sng">
                <a:solidFill>
                  <a:schemeClr val="bg1"/>
                </a:solidFill>
                <a:latin typeface="Franklin Gothic Demi" pitchFamily="34" charset="0"/>
              </a:rPr>
              <a:t>John 15:2</a:t>
            </a:r>
          </a:p>
        </p:txBody>
      </p:sp>
      <p:sp>
        <p:nvSpPr>
          <p:cNvPr id="2535427"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a:solidFill>
                  <a:schemeClr val="bg1"/>
                </a:solidFill>
                <a:latin typeface="Franklin Gothic Demi" pitchFamily="34" charset="0"/>
              </a:rPr>
              <a:t>“Every branch in Me that does not bear fruit, He takes away; and every branch that bears fruit, He prunes it so that it may bear more fruit.”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9938"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Proverbs 3:13-23</a:t>
            </a:r>
          </a:p>
        </p:txBody>
      </p:sp>
      <p:sp>
        <p:nvSpPr>
          <p:cNvPr id="2599939" name="Rectangle 3"/>
          <p:cNvSpPr>
            <a:spLocks noGrp="1" noChangeArrowheads="1"/>
          </p:cNvSpPr>
          <p:nvPr>
            <p:ph type="subTitle" idx="1"/>
          </p:nvPr>
        </p:nvSpPr>
        <p:spPr>
          <a:xfrm>
            <a:off x="838200" y="1828800"/>
            <a:ext cx="7620000" cy="4648200"/>
          </a:xfrm>
        </p:spPr>
        <p:txBody>
          <a:bodyPr/>
          <a:lstStyle/>
          <a:p>
            <a:pPr eaLnBrk="1" hangingPunct="1">
              <a:defRPr/>
            </a:pPr>
            <a:r>
              <a:rPr lang="en-US" sz="5400" b="1">
                <a:solidFill>
                  <a:schemeClr val="bg1"/>
                </a:solidFill>
                <a:latin typeface="Arial" charset="0"/>
              </a:rPr>
              <a:t>She is a tree of life to those who take hold of her, and happy are all who hold her fast.</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Proverbs 3:13-23</a:t>
            </a:r>
          </a:p>
        </p:txBody>
      </p:sp>
      <p:sp>
        <p:nvSpPr>
          <p:cNvPr id="2600963" name="Rectangle 3"/>
          <p:cNvSpPr>
            <a:spLocks noGrp="1" noChangeArrowheads="1"/>
          </p:cNvSpPr>
          <p:nvPr>
            <p:ph type="subTitle" idx="1"/>
          </p:nvPr>
        </p:nvSpPr>
        <p:spPr>
          <a:xfrm>
            <a:off x="381000" y="1371600"/>
            <a:ext cx="8534400" cy="5334000"/>
          </a:xfrm>
        </p:spPr>
        <p:txBody>
          <a:bodyPr/>
          <a:lstStyle/>
          <a:p>
            <a:pPr eaLnBrk="1" hangingPunct="1">
              <a:defRPr/>
            </a:pPr>
            <a:r>
              <a:rPr lang="en-US" sz="4800" b="1">
                <a:solidFill>
                  <a:schemeClr val="bg1"/>
                </a:solidFill>
                <a:latin typeface="Arial" charset="0"/>
              </a:rPr>
              <a:t>The Lord by wisdom founded the earth, by understanding He established the heavens.   By His knowledge the deeps were broken up and the skies drip with dew.</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1986"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Proverbs 3:13-23</a:t>
            </a:r>
          </a:p>
        </p:txBody>
      </p:sp>
      <p:sp>
        <p:nvSpPr>
          <p:cNvPr id="2601987" name="Rectangle 3"/>
          <p:cNvSpPr>
            <a:spLocks noGrp="1" noChangeArrowheads="1"/>
          </p:cNvSpPr>
          <p:nvPr>
            <p:ph type="subTitle" idx="1"/>
          </p:nvPr>
        </p:nvSpPr>
        <p:spPr>
          <a:xfrm>
            <a:off x="838200" y="1600200"/>
            <a:ext cx="7620000" cy="4876800"/>
          </a:xfrm>
        </p:spPr>
        <p:txBody>
          <a:bodyPr/>
          <a:lstStyle/>
          <a:p>
            <a:pPr eaLnBrk="1" hangingPunct="1">
              <a:defRPr/>
            </a:pPr>
            <a:r>
              <a:rPr lang="en-US" sz="4800" b="1">
                <a:solidFill>
                  <a:schemeClr val="bg1"/>
                </a:solidFill>
                <a:latin typeface="Arial" charset="0"/>
              </a:rPr>
              <a:t>My son let them not vanish from your sight; keep sound wisdom and discretion, so they will be life to your soul and adornment to your neck.</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3010"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Proverbs 3:13-23</a:t>
            </a:r>
          </a:p>
        </p:txBody>
      </p:sp>
      <p:sp>
        <p:nvSpPr>
          <p:cNvPr id="2603011" name="Rectangle 3"/>
          <p:cNvSpPr>
            <a:spLocks noGrp="1" noChangeArrowheads="1"/>
          </p:cNvSpPr>
          <p:nvPr>
            <p:ph type="subTitle" idx="1"/>
          </p:nvPr>
        </p:nvSpPr>
        <p:spPr>
          <a:xfrm>
            <a:off x="838200" y="2057400"/>
            <a:ext cx="7620000" cy="4419600"/>
          </a:xfrm>
        </p:spPr>
        <p:txBody>
          <a:bodyPr/>
          <a:lstStyle/>
          <a:p>
            <a:pPr eaLnBrk="1" hangingPunct="1">
              <a:defRPr/>
            </a:pPr>
            <a:r>
              <a:rPr lang="en-US" sz="5400" b="1">
                <a:solidFill>
                  <a:schemeClr val="bg1"/>
                </a:solidFill>
                <a:latin typeface="Arial" charset="0"/>
              </a:rPr>
              <a:t>Then you will walk in your way securely and your foot will not stumble.</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4034"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604035"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b="1">
                <a:solidFill>
                  <a:schemeClr val="bg1"/>
                </a:solidFill>
                <a:latin typeface="Arial" charset="0"/>
              </a:rPr>
              <a:t>3.  The reason most don’t bear much fruit is because they get </a:t>
            </a:r>
            <a:r>
              <a:rPr lang="en-US" sz="5400" b="1" u="sng">
                <a:solidFill>
                  <a:schemeClr val="bg1"/>
                </a:solidFill>
                <a:latin typeface="Arial" charset="0"/>
              </a:rPr>
              <a:t>weary</a:t>
            </a:r>
            <a:r>
              <a:rPr lang="en-US" sz="5400" b="1">
                <a:solidFill>
                  <a:schemeClr val="bg1"/>
                </a:solidFill>
                <a:latin typeface="Arial" charset="0"/>
              </a:rPr>
              <a:t> and </a:t>
            </a:r>
            <a:r>
              <a:rPr lang="en-US" sz="5400" b="1" u="sng">
                <a:solidFill>
                  <a:schemeClr val="bg1"/>
                </a:solidFill>
                <a:latin typeface="Arial" charset="0"/>
              </a:rPr>
              <a:t>tired</a:t>
            </a:r>
            <a:r>
              <a:rPr lang="en-US" sz="5400" b="1">
                <a:solidFill>
                  <a:schemeClr val="bg1"/>
                </a:solidFill>
                <a:latin typeface="Arial" charset="0"/>
              </a:rPr>
              <a:t> and </a:t>
            </a:r>
            <a:r>
              <a:rPr lang="en-US" sz="5400" b="1" u="sng">
                <a:solidFill>
                  <a:schemeClr val="bg1"/>
                </a:solidFill>
                <a:latin typeface="Arial" charset="0"/>
              </a:rPr>
              <a:t>discouraged</a:t>
            </a:r>
            <a:r>
              <a:rPr lang="en-US" sz="5400" b="1">
                <a:solidFill>
                  <a:schemeClr val="bg1"/>
                </a:solidFill>
                <a:latin typeface="Arial" charset="0"/>
              </a:rPr>
              <a:t> and </a:t>
            </a:r>
            <a:r>
              <a:rPr lang="en-US" sz="5400" b="1" u="sng">
                <a:solidFill>
                  <a:schemeClr val="bg1"/>
                </a:solidFill>
                <a:latin typeface="Arial" charset="0"/>
              </a:rPr>
              <a:t>give up</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5058"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Galatians 6:9</a:t>
            </a:r>
          </a:p>
        </p:txBody>
      </p:sp>
      <p:sp>
        <p:nvSpPr>
          <p:cNvPr id="2605059"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Let us not lose heart in doing good, for in due time we will reap if we do not grow weary.</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6082"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2 Thessalonians 3:13</a:t>
            </a:r>
          </a:p>
        </p:txBody>
      </p:sp>
      <p:sp>
        <p:nvSpPr>
          <p:cNvPr id="2606083" name="Rectangle 3"/>
          <p:cNvSpPr>
            <a:spLocks noGrp="1" noChangeArrowheads="1"/>
          </p:cNvSpPr>
          <p:nvPr>
            <p:ph type="subTitle" idx="1"/>
          </p:nvPr>
        </p:nvSpPr>
        <p:spPr>
          <a:xfrm>
            <a:off x="838200" y="2209800"/>
            <a:ext cx="7620000" cy="4267200"/>
          </a:xfrm>
        </p:spPr>
        <p:txBody>
          <a:bodyPr/>
          <a:lstStyle/>
          <a:p>
            <a:pPr eaLnBrk="1" hangingPunct="1">
              <a:defRPr/>
            </a:pPr>
            <a:r>
              <a:rPr lang="en-US" sz="5400" b="1">
                <a:solidFill>
                  <a:schemeClr val="bg1"/>
                </a:solidFill>
                <a:latin typeface="Arial" charset="0"/>
              </a:rPr>
              <a:t>But as for you, brethren, do not grow weary of doing good.</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7106"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1 Corinthians 15:58</a:t>
            </a:r>
          </a:p>
        </p:txBody>
      </p:sp>
      <p:sp>
        <p:nvSpPr>
          <p:cNvPr id="2607107" name="Rectangle 3"/>
          <p:cNvSpPr>
            <a:spLocks noGrp="1" noChangeArrowheads="1"/>
          </p:cNvSpPr>
          <p:nvPr>
            <p:ph type="subTitle" idx="1"/>
          </p:nvPr>
        </p:nvSpPr>
        <p:spPr>
          <a:xfrm>
            <a:off x="533400" y="1600200"/>
            <a:ext cx="8153400" cy="4876800"/>
          </a:xfrm>
        </p:spPr>
        <p:txBody>
          <a:bodyPr/>
          <a:lstStyle/>
          <a:p>
            <a:pPr eaLnBrk="1" hangingPunct="1">
              <a:lnSpc>
                <a:spcPct val="90000"/>
              </a:lnSpc>
              <a:defRPr/>
            </a:pPr>
            <a:r>
              <a:rPr lang="en-US" sz="4800" b="1">
                <a:solidFill>
                  <a:schemeClr val="bg1"/>
                </a:solidFill>
                <a:latin typeface="Arial" charset="0"/>
              </a:rPr>
              <a:t>Therefore, my beloved brethren, be steadfast, immovable, always abounding in the work of the Lord, knowing that your toil is not in vain in the Lord.</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8130"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12:1-3</a:t>
            </a:r>
          </a:p>
        </p:txBody>
      </p:sp>
      <p:sp>
        <p:nvSpPr>
          <p:cNvPr id="2608131" name="Rectangle 3"/>
          <p:cNvSpPr>
            <a:spLocks noGrp="1" noChangeArrowheads="1"/>
          </p:cNvSpPr>
          <p:nvPr>
            <p:ph type="subTitle" idx="1"/>
          </p:nvPr>
        </p:nvSpPr>
        <p:spPr>
          <a:xfrm>
            <a:off x="228600" y="1600200"/>
            <a:ext cx="8763000" cy="4876800"/>
          </a:xfrm>
        </p:spPr>
        <p:txBody>
          <a:bodyPr/>
          <a:lstStyle/>
          <a:p>
            <a:pPr eaLnBrk="1" hangingPunct="1">
              <a:defRPr/>
            </a:pPr>
            <a:r>
              <a:rPr lang="en-US" sz="4800" b="1">
                <a:solidFill>
                  <a:schemeClr val="bg1"/>
                </a:solidFill>
                <a:latin typeface="Arial" charset="0"/>
              </a:rPr>
              <a:t>Therefore, since we have so great a cloud of witnesses surrounding us, let us also lay aside every encumbrance and the sin which so easily entangles us,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9154"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12:1-3</a:t>
            </a:r>
          </a:p>
        </p:txBody>
      </p:sp>
      <p:sp>
        <p:nvSpPr>
          <p:cNvPr id="2609155"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b="1">
                <a:solidFill>
                  <a:schemeClr val="bg1"/>
                </a:solidFill>
                <a:latin typeface="Arial" charset="0"/>
              </a:rPr>
              <a:t>And let us run with endurance the race that is set before us, fixing our eyes on Jesus, the author and perfecter of faith,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6450"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r>
              <a:rPr lang="en-US" b="0" u="sng">
                <a:solidFill>
                  <a:schemeClr val="bg1"/>
                </a:solidFill>
                <a:latin typeface="Franklin Gothic Demi" pitchFamily="34" charset="0"/>
              </a:rPr>
              <a:t>Matthew 3:10</a:t>
            </a:r>
          </a:p>
        </p:txBody>
      </p:sp>
      <p:sp>
        <p:nvSpPr>
          <p:cNvPr id="2536451"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a:solidFill>
                  <a:schemeClr val="bg1"/>
                </a:solidFill>
                <a:latin typeface="Franklin Gothic Demi" pitchFamily="34" charset="0"/>
              </a:rPr>
              <a:t>“The axe is already laid at the root of the trees; therefore every tree that does not bear good fruit is cut down and thrown into the fire.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0178"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12:1-3</a:t>
            </a:r>
          </a:p>
        </p:txBody>
      </p:sp>
      <p:sp>
        <p:nvSpPr>
          <p:cNvPr id="2610179" name="Rectangle 3"/>
          <p:cNvSpPr>
            <a:spLocks noGrp="1" noChangeArrowheads="1"/>
          </p:cNvSpPr>
          <p:nvPr>
            <p:ph type="subTitle" idx="1"/>
          </p:nvPr>
        </p:nvSpPr>
        <p:spPr>
          <a:xfrm>
            <a:off x="838200" y="1600200"/>
            <a:ext cx="7620000" cy="4876800"/>
          </a:xfrm>
        </p:spPr>
        <p:txBody>
          <a:bodyPr/>
          <a:lstStyle/>
          <a:p>
            <a:pPr eaLnBrk="1" hangingPunct="1">
              <a:defRPr/>
            </a:pPr>
            <a:r>
              <a:rPr lang="en-US" sz="4800" b="1">
                <a:solidFill>
                  <a:schemeClr val="bg1"/>
                </a:solidFill>
                <a:latin typeface="Arial" charset="0"/>
              </a:rPr>
              <a:t>Who for the joy set before Him endured the cross, despising the shame, and has sat down at the right hand of the throne of God.</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02"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12:1-3</a:t>
            </a:r>
          </a:p>
        </p:txBody>
      </p:sp>
      <p:sp>
        <p:nvSpPr>
          <p:cNvPr id="2611203"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b="1">
                <a:solidFill>
                  <a:schemeClr val="bg1"/>
                </a:solidFill>
                <a:latin typeface="Arial" charset="0"/>
              </a:rPr>
              <a:t>For consider Him who has endured such hostility by sinners against Himself, so that you will not grow weary and lose heart.</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2226"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10:35-39</a:t>
            </a:r>
          </a:p>
        </p:txBody>
      </p:sp>
      <p:sp>
        <p:nvSpPr>
          <p:cNvPr id="2612227" name="Rectangle 3"/>
          <p:cNvSpPr>
            <a:spLocks noGrp="1" noChangeArrowheads="1"/>
          </p:cNvSpPr>
          <p:nvPr>
            <p:ph type="subTitle" idx="1"/>
          </p:nvPr>
        </p:nvSpPr>
        <p:spPr>
          <a:xfrm>
            <a:off x="838200" y="2057400"/>
            <a:ext cx="7620000" cy="4419600"/>
          </a:xfrm>
        </p:spPr>
        <p:txBody>
          <a:bodyPr/>
          <a:lstStyle/>
          <a:p>
            <a:pPr eaLnBrk="1" hangingPunct="1">
              <a:defRPr/>
            </a:pPr>
            <a:r>
              <a:rPr lang="en-US" sz="5400" b="1">
                <a:solidFill>
                  <a:schemeClr val="bg1"/>
                </a:solidFill>
                <a:latin typeface="Arial" charset="0"/>
              </a:rPr>
              <a:t>Therefore, do not throw away your confidence, which has a great reward.</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3250"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10:35-39</a:t>
            </a:r>
          </a:p>
        </p:txBody>
      </p:sp>
      <p:sp>
        <p:nvSpPr>
          <p:cNvPr id="2613251"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b="1">
                <a:solidFill>
                  <a:schemeClr val="bg1"/>
                </a:solidFill>
                <a:latin typeface="Arial" charset="0"/>
              </a:rPr>
              <a:t>For you have need of endurance, so that when you have done the will of God, you may receive what was promised.</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4274"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10:35-39</a:t>
            </a:r>
          </a:p>
        </p:txBody>
      </p:sp>
      <p:sp>
        <p:nvSpPr>
          <p:cNvPr id="2614275" name="Rectangle 3"/>
          <p:cNvSpPr>
            <a:spLocks noGrp="1" noChangeArrowheads="1"/>
          </p:cNvSpPr>
          <p:nvPr>
            <p:ph type="subTitle" idx="1"/>
          </p:nvPr>
        </p:nvSpPr>
        <p:spPr>
          <a:xfrm>
            <a:off x="381000" y="1600200"/>
            <a:ext cx="8458200" cy="4876800"/>
          </a:xfrm>
        </p:spPr>
        <p:txBody>
          <a:bodyPr/>
          <a:lstStyle/>
          <a:p>
            <a:pPr eaLnBrk="1" hangingPunct="1">
              <a:lnSpc>
                <a:spcPct val="90000"/>
              </a:lnSpc>
              <a:defRPr/>
            </a:pPr>
            <a:r>
              <a:rPr lang="en-US" sz="4800" b="1">
                <a:solidFill>
                  <a:schemeClr val="bg1"/>
                </a:solidFill>
                <a:latin typeface="Arial" charset="0"/>
              </a:rPr>
              <a:t>For yet in a very little while, He who is coming will come, and will not delay. But My righteous one shall live by faith; and if he shrinks back, My soul has no pleasure in him.</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5298"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10:35-39</a:t>
            </a:r>
          </a:p>
        </p:txBody>
      </p:sp>
      <p:sp>
        <p:nvSpPr>
          <p:cNvPr id="2615299"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b="1">
                <a:solidFill>
                  <a:schemeClr val="bg1"/>
                </a:solidFill>
                <a:latin typeface="Arial" charset="0"/>
              </a:rPr>
              <a:t>But we are not of those who shrink back to destruction, but of those who have faith to the preserving of the soul.</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632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616323" name="Rectangle 3"/>
          <p:cNvSpPr>
            <a:spLocks noGrp="1" noChangeArrowheads="1"/>
          </p:cNvSpPr>
          <p:nvPr>
            <p:ph type="subTitle" idx="1"/>
          </p:nvPr>
        </p:nvSpPr>
        <p:spPr>
          <a:xfrm>
            <a:off x="838200" y="1371600"/>
            <a:ext cx="7620000" cy="5105400"/>
          </a:xfrm>
        </p:spPr>
        <p:txBody>
          <a:bodyPr/>
          <a:lstStyle/>
          <a:p>
            <a:pPr eaLnBrk="1" hangingPunct="1">
              <a:defRPr/>
            </a:pPr>
            <a:r>
              <a:rPr lang="en-US" sz="4800" b="1">
                <a:solidFill>
                  <a:schemeClr val="bg1"/>
                </a:solidFill>
                <a:latin typeface="Arial" charset="0"/>
              </a:rPr>
              <a:t>4.  </a:t>
            </a:r>
            <a:r>
              <a:rPr lang="en-US" sz="4800" b="1" u="sng">
                <a:solidFill>
                  <a:schemeClr val="bg1"/>
                </a:solidFill>
                <a:latin typeface="Arial" charset="0"/>
              </a:rPr>
              <a:t>Toughness</a:t>
            </a:r>
            <a:r>
              <a:rPr lang="en-US" sz="4800" b="1">
                <a:solidFill>
                  <a:schemeClr val="bg1"/>
                </a:solidFill>
                <a:latin typeface="Arial" charset="0"/>
              </a:rPr>
              <a:t> of spirit is an </a:t>
            </a:r>
            <a:r>
              <a:rPr lang="en-US" sz="4800" b="1" u="sng">
                <a:solidFill>
                  <a:schemeClr val="bg1"/>
                </a:solidFill>
                <a:latin typeface="Arial" charset="0"/>
              </a:rPr>
              <a:t>attitude</a:t>
            </a:r>
            <a:r>
              <a:rPr lang="en-US" sz="4800" b="1">
                <a:solidFill>
                  <a:schemeClr val="bg1"/>
                </a:solidFill>
                <a:latin typeface="Arial" charset="0"/>
              </a:rPr>
              <a:t> that must be developed if we are going to be those who </a:t>
            </a:r>
            <a:r>
              <a:rPr lang="en-US" sz="4800" b="1" u="sng">
                <a:solidFill>
                  <a:schemeClr val="bg1"/>
                </a:solidFill>
                <a:latin typeface="Arial" charset="0"/>
              </a:rPr>
              <a:t>bear</a:t>
            </a:r>
            <a:r>
              <a:rPr lang="en-US" sz="4800" b="1">
                <a:solidFill>
                  <a:schemeClr val="bg1"/>
                </a:solidFill>
                <a:latin typeface="Arial" charset="0"/>
              </a:rPr>
              <a:t> much and more </a:t>
            </a:r>
            <a:r>
              <a:rPr lang="en-US" sz="4800" b="1" u="sng">
                <a:solidFill>
                  <a:schemeClr val="bg1"/>
                </a:solidFill>
                <a:latin typeface="Arial" charset="0"/>
              </a:rPr>
              <a:t>fruit</a:t>
            </a:r>
            <a:r>
              <a:rPr lang="en-US" sz="4800" b="1">
                <a:solidFill>
                  <a:schemeClr val="bg1"/>
                </a:solidFill>
                <a:latin typeface="Arial" charset="0"/>
              </a:rPr>
              <a:t> for God.</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7346"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Jeremiah 12:5</a:t>
            </a:r>
          </a:p>
        </p:txBody>
      </p:sp>
      <p:sp>
        <p:nvSpPr>
          <p:cNvPr id="2617347"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“If you have run with footmen and they have tired you out, then how can you compete with horses?</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8370"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Jeremiah 12:5</a:t>
            </a:r>
          </a:p>
        </p:txBody>
      </p:sp>
      <p:sp>
        <p:nvSpPr>
          <p:cNvPr id="2618371" name="Rectangle 3"/>
          <p:cNvSpPr>
            <a:spLocks noGrp="1" noChangeArrowheads="1"/>
          </p:cNvSpPr>
          <p:nvPr>
            <p:ph type="subTitle" idx="1"/>
          </p:nvPr>
        </p:nvSpPr>
        <p:spPr>
          <a:xfrm>
            <a:off x="838200" y="1981200"/>
            <a:ext cx="7620000" cy="4495800"/>
          </a:xfrm>
        </p:spPr>
        <p:txBody>
          <a:bodyPr/>
          <a:lstStyle/>
          <a:p>
            <a:pPr eaLnBrk="1" hangingPunct="1">
              <a:defRPr/>
            </a:pPr>
            <a:r>
              <a:rPr lang="en-US" sz="5400" b="1">
                <a:solidFill>
                  <a:schemeClr val="bg1"/>
                </a:solidFill>
                <a:latin typeface="Arial" charset="0"/>
              </a:rPr>
              <a:t>“If you fall down in a land of peace, how will you do in the thicket of the Jordan?”</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9394"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2 Samuel 23:9-10</a:t>
            </a:r>
          </a:p>
        </p:txBody>
      </p:sp>
      <p:sp>
        <p:nvSpPr>
          <p:cNvPr id="2619395" name="Rectangle 3"/>
          <p:cNvSpPr>
            <a:spLocks noGrp="1" noChangeArrowheads="1"/>
          </p:cNvSpPr>
          <p:nvPr>
            <p:ph type="subTitle" idx="1"/>
          </p:nvPr>
        </p:nvSpPr>
        <p:spPr>
          <a:xfrm>
            <a:off x="304800" y="1371600"/>
            <a:ext cx="8610600" cy="5486400"/>
          </a:xfrm>
        </p:spPr>
        <p:txBody>
          <a:bodyPr/>
          <a:lstStyle/>
          <a:p>
            <a:pPr eaLnBrk="1" hangingPunct="1">
              <a:lnSpc>
                <a:spcPct val="90000"/>
              </a:lnSpc>
              <a:defRPr/>
            </a:pPr>
            <a:r>
              <a:rPr lang="en-US" sz="4800" b="1">
                <a:solidFill>
                  <a:schemeClr val="bg1"/>
                </a:solidFill>
                <a:latin typeface="Arial" charset="0"/>
              </a:rPr>
              <a:t>And after him was Eleazar the son of Dodo the Ahohite, one of three mighty men with David when they defied the Philistines who were gathered there to battle and the men of Israel had withdrawn.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7474" name="Rectangle 2"/>
          <p:cNvSpPr>
            <a:spLocks noGrp="1" noChangeArrowheads="1"/>
          </p:cNvSpPr>
          <p:nvPr>
            <p:ph type="ctrTitle"/>
          </p:nvPr>
        </p:nvSpPr>
        <p:spPr>
          <a:xfrm>
            <a:off x="685800" y="533400"/>
            <a:ext cx="7772400" cy="685800"/>
          </a:xfrm>
        </p:spPr>
        <p:txBody>
          <a:bodyPr>
            <a:normAutofit fontScale="90000"/>
          </a:bodyPr>
          <a:lstStyle/>
          <a:p>
            <a:pPr eaLnBrk="1" hangingPunct="1">
              <a:defRPr/>
            </a:pPr>
            <a:r>
              <a:rPr lang="en-US" b="0" u="sng">
                <a:solidFill>
                  <a:schemeClr val="bg1"/>
                </a:solidFill>
                <a:latin typeface="Franklin Gothic Demi" pitchFamily="34" charset="0"/>
              </a:rPr>
              <a:t>Matthew 21:19</a:t>
            </a:r>
          </a:p>
        </p:txBody>
      </p:sp>
      <p:sp>
        <p:nvSpPr>
          <p:cNvPr id="2537475" name="Rectangle 3"/>
          <p:cNvSpPr>
            <a:spLocks noGrp="1" noChangeArrowheads="1"/>
          </p:cNvSpPr>
          <p:nvPr>
            <p:ph type="subTitle" idx="1"/>
          </p:nvPr>
        </p:nvSpPr>
        <p:spPr>
          <a:xfrm>
            <a:off x="838200" y="1600200"/>
            <a:ext cx="7620000" cy="4876800"/>
          </a:xfrm>
        </p:spPr>
        <p:txBody>
          <a:bodyPr/>
          <a:lstStyle/>
          <a:p>
            <a:pPr eaLnBrk="1" hangingPunct="1">
              <a:defRPr/>
            </a:pPr>
            <a:r>
              <a:rPr lang="en-US" sz="5400">
                <a:solidFill>
                  <a:schemeClr val="bg1"/>
                </a:solidFill>
                <a:latin typeface="Franklin Gothic Demi" pitchFamily="34" charset="0"/>
              </a:rPr>
              <a:t>Seeing a lone fig tree by the road, He came to it and found nothing on it except leaves only;</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0418"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2 Samuel 23:9-10</a:t>
            </a:r>
          </a:p>
        </p:txBody>
      </p:sp>
      <p:sp>
        <p:nvSpPr>
          <p:cNvPr id="2620419" name="Rectangle 3"/>
          <p:cNvSpPr>
            <a:spLocks noGrp="1" noChangeArrowheads="1"/>
          </p:cNvSpPr>
          <p:nvPr>
            <p:ph type="subTitle" idx="1"/>
          </p:nvPr>
        </p:nvSpPr>
        <p:spPr>
          <a:xfrm>
            <a:off x="228600" y="1371600"/>
            <a:ext cx="8686800" cy="5486400"/>
          </a:xfrm>
        </p:spPr>
        <p:txBody>
          <a:bodyPr/>
          <a:lstStyle/>
          <a:p>
            <a:pPr eaLnBrk="1" hangingPunct="1">
              <a:lnSpc>
                <a:spcPct val="90000"/>
              </a:lnSpc>
              <a:defRPr/>
            </a:pPr>
            <a:r>
              <a:rPr lang="en-US" sz="4800" b="1">
                <a:solidFill>
                  <a:schemeClr val="bg1"/>
                </a:solidFill>
                <a:latin typeface="Arial" charset="0"/>
              </a:rPr>
              <a:t>He arose and struck the Philistines until his hand was weary and clung to the sword, and the Lord brought about a great victory that day; and the people returned after him only to strip the slain.</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42"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621443"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5.  A key aspect of </a:t>
            </a:r>
            <a:r>
              <a:rPr lang="en-US" sz="5400" b="1" u="sng">
                <a:solidFill>
                  <a:schemeClr val="bg1"/>
                </a:solidFill>
                <a:latin typeface="Arial" charset="0"/>
              </a:rPr>
              <a:t>friendship</a:t>
            </a:r>
            <a:r>
              <a:rPr lang="en-US" sz="5400" b="1">
                <a:solidFill>
                  <a:schemeClr val="bg1"/>
                </a:solidFill>
                <a:latin typeface="Arial" charset="0"/>
              </a:rPr>
              <a:t> and </a:t>
            </a:r>
            <a:r>
              <a:rPr lang="en-US" sz="5400" b="1" u="sng">
                <a:solidFill>
                  <a:schemeClr val="bg1"/>
                </a:solidFill>
                <a:latin typeface="Arial" charset="0"/>
              </a:rPr>
              <a:t>accountability</a:t>
            </a:r>
            <a:r>
              <a:rPr lang="en-US" sz="5400" b="1">
                <a:solidFill>
                  <a:schemeClr val="bg1"/>
                </a:solidFill>
                <a:latin typeface="Arial" charset="0"/>
              </a:rPr>
              <a:t> is </a:t>
            </a:r>
            <a:r>
              <a:rPr lang="en-US" sz="5400" b="1" u="sng">
                <a:solidFill>
                  <a:schemeClr val="bg1"/>
                </a:solidFill>
                <a:latin typeface="Arial" charset="0"/>
              </a:rPr>
              <a:t>encouragement</a:t>
            </a:r>
            <a:r>
              <a:rPr lang="en-US" sz="5400" b="1">
                <a:solidFill>
                  <a:schemeClr val="bg1"/>
                </a:solidFill>
                <a:latin typeface="Arial" charset="0"/>
              </a:rPr>
              <a:t> to </a:t>
            </a:r>
            <a:r>
              <a:rPr lang="en-US" sz="5400" b="1" u="sng">
                <a:solidFill>
                  <a:schemeClr val="bg1"/>
                </a:solidFill>
                <a:latin typeface="Arial" charset="0"/>
              </a:rPr>
              <a:t>persevere</a:t>
            </a:r>
            <a:r>
              <a:rPr lang="en-US" sz="5400" b="1">
                <a:solidFill>
                  <a:schemeClr val="bg1"/>
                </a:solidFill>
                <a:latin typeface="Arial" charset="0"/>
              </a:rPr>
              <a:t>.</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2466"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10:24-25</a:t>
            </a:r>
          </a:p>
        </p:txBody>
      </p:sp>
      <p:sp>
        <p:nvSpPr>
          <p:cNvPr id="2622467" name="Rectangle 3"/>
          <p:cNvSpPr>
            <a:spLocks noGrp="1" noChangeArrowheads="1"/>
          </p:cNvSpPr>
          <p:nvPr>
            <p:ph type="subTitle" idx="1"/>
          </p:nvPr>
        </p:nvSpPr>
        <p:spPr>
          <a:xfrm>
            <a:off x="838200" y="1600200"/>
            <a:ext cx="7620000" cy="4876800"/>
          </a:xfrm>
        </p:spPr>
        <p:txBody>
          <a:bodyPr/>
          <a:lstStyle/>
          <a:p>
            <a:pPr eaLnBrk="1" hangingPunct="1">
              <a:defRPr/>
            </a:pPr>
            <a:r>
              <a:rPr lang="en-US" sz="4800" b="1">
                <a:solidFill>
                  <a:schemeClr val="bg1"/>
                </a:solidFill>
                <a:latin typeface="Arial" charset="0"/>
              </a:rPr>
              <a:t>And let us consider how to stimulate one another to love and good deeds, not forsaking our own assembling together, as is the habit of some,</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3490"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10:24-25</a:t>
            </a:r>
          </a:p>
        </p:txBody>
      </p:sp>
      <p:sp>
        <p:nvSpPr>
          <p:cNvPr id="2623491"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But encouraging one another; and all the more as you see the day drawing near.</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4514"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Ecclesiastes 4:12</a:t>
            </a:r>
          </a:p>
        </p:txBody>
      </p:sp>
      <p:sp>
        <p:nvSpPr>
          <p:cNvPr id="2624515"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b="1">
                <a:solidFill>
                  <a:schemeClr val="bg1"/>
                </a:solidFill>
                <a:latin typeface="Arial" charset="0"/>
              </a:rPr>
              <a:t>And if one can overpower him who is alone, two can resist him.  A cord of three strands is not quickly torn apart.</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5538" name="Rectangle 2"/>
          <p:cNvSpPr>
            <a:spLocks noGrp="1" noChangeArrowheads="1"/>
          </p:cNvSpPr>
          <p:nvPr>
            <p:ph type="ctrTitle"/>
          </p:nvPr>
        </p:nvSpPr>
        <p:spPr>
          <a:xfrm>
            <a:off x="685800" y="533400"/>
            <a:ext cx="7772400" cy="685800"/>
          </a:xfrm>
        </p:spPr>
        <p:txBody>
          <a:bodyPr/>
          <a:lstStyle/>
          <a:p>
            <a:pPr eaLnBrk="1" hangingPunct="1">
              <a:defRPr/>
            </a:pPr>
            <a:endParaRPr lang="en-US" b="0" u="sng">
              <a:solidFill>
                <a:schemeClr val="bg1"/>
              </a:solidFill>
              <a:latin typeface="Franklin Gothic Demi" pitchFamily="34" charset="0"/>
            </a:endParaRPr>
          </a:p>
        </p:txBody>
      </p:sp>
      <p:sp>
        <p:nvSpPr>
          <p:cNvPr id="2625539" name="Rectangle 3"/>
          <p:cNvSpPr>
            <a:spLocks noGrp="1" noChangeArrowheads="1"/>
          </p:cNvSpPr>
          <p:nvPr>
            <p:ph type="subTitle" idx="1"/>
          </p:nvPr>
        </p:nvSpPr>
        <p:spPr>
          <a:xfrm>
            <a:off x="838200" y="1600200"/>
            <a:ext cx="7620000" cy="4876800"/>
          </a:xfrm>
        </p:spPr>
        <p:txBody>
          <a:bodyPr/>
          <a:lstStyle/>
          <a:p>
            <a:pPr eaLnBrk="1" hangingPunct="1">
              <a:lnSpc>
                <a:spcPct val="90000"/>
              </a:lnSpc>
              <a:defRPr/>
            </a:pPr>
            <a:r>
              <a:rPr lang="en-US" sz="5400" b="1">
                <a:solidFill>
                  <a:schemeClr val="bg1"/>
                </a:solidFill>
                <a:latin typeface="Arial" charset="0"/>
              </a:rPr>
              <a:t>6.  A major requirement to </a:t>
            </a:r>
            <a:r>
              <a:rPr lang="en-US" sz="5400" b="1" u="sng">
                <a:solidFill>
                  <a:schemeClr val="bg1"/>
                </a:solidFill>
                <a:latin typeface="Arial" charset="0"/>
              </a:rPr>
              <a:t>run</a:t>
            </a:r>
            <a:r>
              <a:rPr lang="en-US" sz="5400" b="1">
                <a:solidFill>
                  <a:schemeClr val="bg1"/>
                </a:solidFill>
                <a:latin typeface="Arial" charset="0"/>
              </a:rPr>
              <a:t> the </a:t>
            </a:r>
            <a:r>
              <a:rPr lang="en-US" sz="5400" b="1" u="sng">
                <a:solidFill>
                  <a:schemeClr val="bg1"/>
                </a:solidFill>
                <a:latin typeface="Arial" charset="0"/>
              </a:rPr>
              <a:t>race</a:t>
            </a:r>
            <a:r>
              <a:rPr lang="en-US" sz="5400" b="1">
                <a:solidFill>
                  <a:schemeClr val="bg1"/>
                </a:solidFill>
                <a:latin typeface="Arial" charset="0"/>
              </a:rPr>
              <a:t> with </a:t>
            </a:r>
            <a:r>
              <a:rPr lang="en-US" sz="5400" b="1" u="sng">
                <a:solidFill>
                  <a:schemeClr val="bg1"/>
                </a:solidFill>
                <a:latin typeface="Arial" charset="0"/>
              </a:rPr>
              <a:t>endurance</a:t>
            </a:r>
            <a:r>
              <a:rPr lang="en-US" sz="5400" b="1">
                <a:solidFill>
                  <a:schemeClr val="bg1"/>
                </a:solidFill>
                <a:latin typeface="Arial" charset="0"/>
              </a:rPr>
              <a:t> is being faithful to the basic </a:t>
            </a:r>
            <a:r>
              <a:rPr lang="en-US" sz="5400" b="1" u="sng">
                <a:solidFill>
                  <a:schemeClr val="bg1"/>
                </a:solidFill>
                <a:latin typeface="Arial" charset="0"/>
              </a:rPr>
              <a:t>disciplines</a:t>
            </a:r>
            <a:r>
              <a:rPr lang="en-US" sz="5400" b="1">
                <a:solidFill>
                  <a:schemeClr val="bg1"/>
                </a:solidFill>
                <a:latin typeface="Arial" charset="0"/>
              </a:rPr>
              <a:t> of the Christian life.</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6562"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Psalm 1:2-3</a:t>
            </a:r>
          </a:p>
        </p:txBody>
      </p:sp>
      <p:sp>
        <p:nvSpPr>
          <p:cNvPr id="2626563"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But his delight is in the law of the Lord, and in His law he meditates day and night.</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7586"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Psalm 1:2-3</a:t>
            </a:r>
          </a:p>
        </p:txBody>
      </p:sp>
      <p:sp>
        <p:nvSpPr>
          <p:cNvPr id="2627587" name="Rectangle 3"/>
          <p:cNvSpPr>
            <a:spLocks noGrp="1" noChangeArrowheads="1"/>
          </p:cNvSpPr>
          <p:nvPr>
            <p:ph type="subTitle" idx="1"/>
          </p:nvPr>
        </p:nvSpPr>
        <p:spPr>
          <a:xfrm>
            <a:off x="457200" y="1600200"/>
            <a:ext cx="8305800" cy="4876800"/>
          </a:xfrm>
        </p:spPr>
        <p:txBody>
          <a:bodyPr/>
          <a:lstStyle/>
          <a:p>
            <a:pPr eaLnBrk="1" hangingPunct="1">
              <a:lnSpc>
                <a:spcPct val="90000"/>
              </a:lnSpc>
              <a:defRPr/>
            </a:pPr>
            <a:r>
              <a:rPr lang="en-US" sz="4800" b="1">
                <a:solidFill>
                  <a:schemeClr val="bg1"/>
                </a:solidFill>
                <a:latin typeface="Arial" charset="0"/>
              </a:rPr>
              <a:t>He will be like a tree firmly planted by streams of water, which yields its fruit in its season and its leaf does not wither; and in whatever he does, he prospers.</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8610"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Hebrews 4:16</a:t>
            </a:r>
          </a:p>
        </p:txBody>
      </p:sp>
      <p:sp>
        <p:nvSpPr>
          <p:cNvPr id="2628611" name="Rectangle 3"/>
          <p:cNvSpPr>
            <a:spLocks noGrp="1" noChangeArrowheads="1"/>
          </p:cNvSpPr>
          <p:nvPr>
            <p:ph type="subTitle" idx="1"/>
          </p:nvPr>
        </p:nvSpPr>
        <p:spPr>
          <a:xfrm>
            <a:off x="838200" y="1600200"/>
            <a:ext cx="7620000" cy="4876800"/>
          </a:xfrm>
        </p:spPr>
        <p:txBody>
          <a:bodyPr/>
          <a:lstStyle/>
          <a:p>
            <a:pPr eaLnBrk="1" hangingPunct="1">
              <a:defRPr/>
            </a:pPr>
            <a:r>
              <a:rPr lang="en-US" sz="4800" b="1">
                <a:solidFill>
                  <a:schemeClr val="bg1"/>
                </a:solidFill>
                <a:latin typeface="Arial" charset="0"/>
              </a:rPr>
              <a:t>Therefore let us draw near with confidence to the throne of grace, so that we may receive mercy and find grace to help in time of need.</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9634" name="Rectangle 2"/>
          <p:cNvSpPr>
            <a:spLocks noGrp="1" noChangeArrowheads="1"/>
          </p:cNvSpPr>
          <p:nvPr>
            <p:ph type="ctrTitle"/>
          </p:nvPr>
        </p:nvSpPr>
        <p:spPr>
          <a:xfrm>
            <a:off x="685800" y="533400"/>
            <a:ext cx="7772400" cy="685800"/>
          </a:xfrm>
        </p:spPr>
        <p:txBody>
          <a:bodyPr/>
          <a:lstStyle/>
          <a:p>
            <a:pPr eaLnBrk="1" hangingPunct="1">
              <a:defRPr/>
            </a:pPr>
            <a:r>
              <a:rPr lang="en-US" u="sng">
                <a:solidFill>
                  <a:schemeClr val="bg1"/>
                </a:solidFill>
                <a:latin typeface="Arial" charset="0"/>
              </a:rPr>
              <a:t>Isaiah 40:31</a:t>
            </a:r>
          </a:p>
        </p:txBody>
      </p:sp>
      <p:sp>
        <p:nvSpPr>
          <p:cNvPr id="2629635" name="Rectangle 3"/>
          <p:cNvSpPr>
            <a:spLocks noGrp="1" noChangeArrowheads="1"/>
          </p:cNvSpPr>
          <p:nvPr>
            <p:ph type="subTitle" idx="1"/>
          </p:nvPr>
        </p:nvSpPr>
        <p:spPr>
          <a:xfrm>
            <a:off x="838200" y="1600200"/>
            <a:ext cx="7620000" cy="4876800"/>
          </a:xfrm>
        </p:spPr>
        <p:txBody>
          <a:bodyPr/>
          <a:lstStyle/>
          <a:p>
            <a:pPr eaLnBrk="1" hangingPunct="1">
              <a:defRPr/>
            </a:pPr>
            <a:r>
              <a:rPr lang="en-US" sz="5400" b="1">
                <a:solidFill>
                  <a:schemeClr val="bg1"/>
                </a:solidFill>
                <a:latin typeface="Arial" charset="0"/>
              </a:rPr>
              <a:t>Yet those who wait for the Lord will gain new strength; they will mount up with wings like eagles,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5119</Words>
  <Application>Microsoft Office PowerPoint</Application>
  <PresentationFormat>On-screen Show (4:3)</PresentationFormat>
  <Paragraphs>354</Paragraphs>
  <Slides>216</Slides>
  <Notes>0</Notes>
  <HiddenSlides>0</HiddenSlides>
  <MMClips>0</MMClips>
  <ScaleCrop>false</ScaleCrop>
  <HeadingPairs>
    <vt:vector size="4" baseType="variant">
      <vt:variant>
        <vt:lpstr>Theme</vt:lpstr>
      </vt:variant>
      <vt:variant>
        <vt:i4>1</vt:i4>
      </vt:variant>
      <vt:variant>
        <vt:lpstr>Slide Titles</vt:lpstr>
      </vt:variant>
      <vt:variant>
        <vt:i4>216</vt:i4>
      </vt:variant>
    </vt:vector>
  </HeadingPairs>
  <TitlesOfParts>
    <vt:vector size="217" baseType="lpstr">
      <vt:lpstr>Office Theme</vt:lpstr>
      <vt:lpstr>Slide 1</vt:lpstr>
      <vt:lpstr> Revelation 3:15-16</vt:lpstr>
      <vt:lpstr>Revelation 3:15-16</vt:lpstr>
      <vt:lpstr>Slide 4</vt:lpstr>
      <vt:lpstr>John 15:8</vt:lpstr>
      <vt:lpstr>Slide 6</vt:lpstr>
      <vt:lpstr>John 15:2</vt:lpstr>
      <vt:lpstr>Matthew 3:10</vt:lpstr>
      <vt:lpstr>Matthew 21:19</vt:lpstr>
      <vt:lpstr>Matthew 21:19</vt:lpstr>
      <vt:lpstr>Luke 13:7-9</vt:lpstr>
      <vt:lpstr>Luke 13:7-9</vt:lpstr>
      <vt:lpstr>Slide 13</vt:lpstr>
      <vt:lpstr>Psalm 20:4</vt:lpstr>
      <vt:lpstr>Psalm 21:2</vt:lpstr>
      <vt:lpstr>Psalm 37:4</vt:lpstr>
      <vt:lpstr>Slide 17</vt:lpstr>
      <vt:lpstr>Slide 18</vt:lpstr>
      <vt:lpstr>Revelation 3:15-16</vt:lpstr>
      <vt:lpstr>Revelation 3:15-16</vt:lpstr>
      <vt:lpstr>Slide 21</vt:lpstr>
      <vt:lpstr>Slide 22</vt:lpstr>
      <vt:lpstr>Revelation 3:15-16</vt:lpstr>
      <vt:lpstr>Revelation 3:15-16</vt:lpstr>
      <vt:lpstr>Slide 25</vt:lpstr>
      <vt:lpstr>1 Corinthians 12:20-21</vt:lpstr>
      <vt:lpstr>Slide 27</vt:lpstr>
      <vt:lpstr>Acts 11:23</vt:lpstr>
      <vt:lpstr>1 Thessalonians 3:2</vt:lpstr>
      <vt:lpstr>1 Thessalonians 5:11</vt:lpstr>
      <vt:lpstr>1 Thessalonians 5:14</vt:lpstr>
      <vt:lpstr>Hebrews 3:13</vt:lpstr>
      <vt:lpstr>Hebrews 10:24-25</vt:lpstr>
      <vt:lpstr>Hebrews 10:24-25</vt:lpstr>
      <vt:lpstr>1 Thessalonians 2:11</vt:lpstr>
      <vt:lpstr>Slide 36</vt:lpstr>
      <vt:lpstr>1 Peter 5:5</vt:lpstr>
      <vt:lpstr>1 Peter 5:5</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 Hebrews 12:1</vt:lpstr>
      <vt:lpstr>Slide 57</vt:lpstr>
      <vt:lpstr>John 15:1-8</vt:lpstr>
      <vt:lpstr>John 15:1-8</vt:lpstr>
      <vt:lpstr>John 15:1-8</vt:lpstr>
      <vt:lpstr>John 15:1-8</vt:lpstr>
      <vt:lpstr>John 15:1-8</vt:lpstr>
      <vt:lpstr>John 15:1-8</vt:lpstr>
      <vt:lpstr>John 15:1-8</vt:lpstr>
      <vt:lpstr>Psalm 92:14</vt:lpstr>
      <vt:lpstr>Slide 66</vt:lpstr>
      <vt:lpstr>Proverbs 3:13-23</vt:lpstr>
      <vt:lpstr>Proverbs 3:13-23</vt:lpstr>
      <vt:lpstr>Proverbs 3:13-23</vt:lpstr>
      <vt:lpstr>Proverbs 3:13-23</vt:lpstr>
      <vt:lpstr>Proverbs 3:13-23</vt:lpstr>
      <vt:lpstr>Proverbs 3:13-23</vt:lpstr>
      <vt:lpstr>Proverbs 3:13-23</vt:lpstr>
      <vt:lpstr>Slide 74</vt:lpstr>
      <vt:lpstr>Galatians 6:9</vt:lpstr>
      <vt:lpstr>2 Thessalonians 3:13</vt:lpstr>
      <vt:lpstr>1 Corinthians 15:58</vt:lpstr>
      <vt:lpstr>Hebrews 12:1-3</vt:lpstr>
      <vt:lpstr>Hebrews 12:1-3</vt:lpstr>
      <vt:lpstr>Hebrews 12:1-3</vt:lpstr>
      <vt:lpstr>Hebrews 12:1-3</vt:lpstr>
      <vt:lpstr>Hebrews 10:35-39</vt:lpstr>
      <vt:lpstr>Hebrews 10:35-39</vt:lpstr>
      <vt:lpstr>Hebrews 10:35-39</vt:lpstr>
      <vt:lpstr>Hebrews 10:35-39</vt:lpstr>
      <vt:lpstr>Slide 86</vt:lpstr>
      <vt:lpstr>Jeremiah 12:5</vt:lpstr>
      <vt:lpstr>Jeremiah 12:5</vt:lpstr>
      <vt:lpstr>2 Samuel 23:9-10</vt:lpstr>
      <vt:lpstr>2 Samuel 23:9-10</vt:lpstr>
      <vt:lpstr>Slide 91</vt:lpstr>
      <vt:lpstr>Hebrews 10:24-25</vt:lpstr>
      <vt:lpstr>Hebrews 10:24-25</vt:lpstr>
      <vt:lpstr>Ecclesiastes 4:12</vt:lpstr>
      <vt:lpstr>Slide 95</vt:lpstr>
      <vt:lpstr>Psalm 1:2-3</vt:lpstr>
      <vt:lpstr>Psalm 1:2-3</vt:lpstr>
      <vt:lpstr>Hebrews 4:16</vt:lpstr>
      <vt:lpstr>Isaiah 40:31</vt:lpstr>
      <vt:lpstr>Isaiah 40:31</vt:lpstr>
      <vt:lpstr>Slide 101</vt:lpstr>
      <vt:lpstr>1 Timothy 4:7-8</vt:lpstr>
      <vt:lpstr>Slide 103</vt:lpstr>
      <vt:lpstr>Slide 104</vt:lpstr>
      <vt:lpstr>Slide 105</vt:lpstr>
      <vt:lpstr>Slide 106</vt:lpstr>
      <vt:lpstr>Slide 107</vt:lpstr>
      <vt:lpstr>Slide 108</vt:lpstr>
      <vt:lpstr>Slide 109</vt:lpstr>
      <vt:lpstr>Slide 110</vt:lpstr>
      <vt:lpstr>Slide 111</vt:lpstr>
      <vt:lpstr>Slide 112</vt:lpstr>
      <vt:lpstr>Slide 113</vt:lpstr>
      <vt:lpstr>Memory Verse: Proverbs 20:27</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Psalm 133:1</vt:lpstr>
      <vt:lpstr>John 17:23</vt:lpstr>
      <vt:lpstr>Ephesians 4:1-3</vt:lpstr>
      <vt:lpstr>Ephesians 4:1-3</vt:lpstr>
      <vt:lpstr>Slide 138</vt:lpstr>
      <vt:lpstr>Slide 139</vt:lpstr>
      <vt:lpstr>Slide 140</vt:lpstr>
      <vt:lpstr>1 Peter 5:5</vt:lpstr>
      <vt:lpstr>Philippians 2:3-4</vt:lpstr>
      <vt:lpstr>Philippians 2:3-4</vt:lpstr>
      <vt:lpstr>Slide 144</vt:lpstr>
      <vt:lpstr>Leviticus 19:32</vt:lpstr>
      <vt:lpstr>Ephesians 6:2-3</vt:lpstr>
      <vt:lpstr>1 Timothy 5:17</vt:lpstr>
      <vt:lpstr>1 Timothy 6:1</vt:lpstr>
      <vt:lpstr>1 Peter 2:17</vt:lpstr>
      <vt:lpstr>1 Peter 3:7</vt:lpstr>
      <vt:lpstr>1 Peter 3:7</vt:lpstr>
      <vt:lpstr>Slide 152</vt:lpstr>
      <vt:lpstr>Slide 153</vt:lpstr>
      <vt:lpstr>Slide 154</vt:lpstr>
      <vt:lpstr>Slide 155</vt:lpstr>
      <vt:lpstr>James 1:19</vt:lpstr>
      <vt:lpstr>Slide 157</vt:lpstr>
      <vt:lpstr>Romans 16:16</vt:lpstr>
      <vt:lpstr>1 Corinthians 16:20</vt:lpstr>
      <vt:lpstr>1 Peter 5:14</vt:lpstr>
      <vt:lpstr>Slide 161</vt:lpstr>
      <vt:lpstr>Slide 162</vt:lpstr>
      <vt:lpstr>Slide 163</vt:lpstr>
      <vt:lpstr>Slide 164</vt:lpstr>
      <vt:lpstr>Romans 12:21</vt:lpstr>
      <vt:lpstr>1 John 2:14</vt:lpstr>
      <vt:lpstr>1 John 2:14</vt:lpstr>
      <vt:lpstr>1 John 5:4</vt:lpstr>
      <vt:lpstr>Revelation 2:7</vt:lpstr>
      <vt:lpstr>Revelation 3:21</vt:lpstr>
      <vt:lpstr>Slide 171</vt:lpstr>
      <vt:lpstr>Romans 12:11</vt:lpstr>
      <vt:lpstr>2 Corinthians 8:22</vt:lpstr>
      <vt:lpstr>Hebrews 6:11-12</vt:lpstr>
      <vt:lpstr>Hebrews 6:11-12</vt:lpstr>
      <vt:lpstr>2 Peter 3:13-14</vt:lpstr>
      <vt:lpstr>2 Peter 3:13-14</vt:lpstr>
      <vt:lpstr>Slide 178</vt:lpstr>
      <vt:lpstr>Slide 179</vt:lpstr>
      <vt:lpstr>Ecclesiastes 9:10</vt:lpstr>
      <vt:lpstr>Slide 181</vt:lpstr>
      <vt:lpstr>Slide 182</vt:lpstr>
      <vt:lpstr>Deuteronomy 6:5</vt:lpstr>
      <vt:lpstr>Slide 184</vt:lpstr>
      <vt:lpstr>Romans 16:3</vt:lpstr>
      <vt:lpstr>Romans 16:6</vt:lpstr>
      <vt:lpstr>Romans 16:9</vt:lpstr>
      <vt:lpstr>Romans 16:12</vt:lpstr>
      <vt:lpstr>Slide 189</vt:lpstr>
      <vt:lpstr>Colossians 3:22-24</vt:lpstr>
      <vt:lpstr>Colossians 3:22-24</vt:lpstr>
      <vt:lpstr>Colossians 3:22-24</vt:lpstr>
      <vt:lpstr>Colossians 1:29</vt:lpstr>
      <vt:lpstr>Slide 194</vt:lpstr>
      <vt:lpstr>Proverbs 10:4</vt:lpstr>
      <vt:lpstr>Proverbs 12:24</vt:lpstr>
      <vt:lpstr>Proverbs 12:27</vt:lpstr>
      <vt:lpstr>Proverbs 13:4</vt:lpstr>
      <vt:lpstr>Proverbs 18:9</vt:lpstr>
      <vt:lpstr>Ecclesiastes 10:18</vt:lpstr>
      <vt:lpstr>Proverbs 31:27</vt:lpstr>
      <vt:lpstr>Proverbs 6:6-11</vt:lpstr>
      <vt:lpstr>Proverbs 6:6-11</vt:lpstr>
      <vt:lpstr>Proverbs 6:6-11</vt:lpstr>
      <vt:lpstr>Proverbs 24:30-34</vt:lpstr>
      <vt:lpstr>Proverbs 24:30-34</vt:lpstr>
      <vt:lpstr>Proverbs 24:30-34</vt:lpstr>
      <vt:lpstr>Proverbs 24:30-34</vt:lpstr>
      <vt:lpstr>Slide 209</vt:lpstr>
      <vt:lpstr>2 Corinthians 5:10</vt:lpstr>
      <vt:lpstr>1 Corinthians 3:13-15</vt:lpstr>
      <vt:lpstr>1 Corinthians 3:13-15</vt:lpstr>
      <vt:lpstr>1 Corinthians 3:13-15</vt:lpstr>
      <vt:lpstr>1 Corinthians 15:58</vt:lpstr>
      <vt:lpstr>2 Timothy 2:15</vt:lpstr>
      <vt:lpstr>Slide 216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Katie</dc:creator>
  <cp:lastModifiedBy>Katie</cp:lastModifiedBy>
  <cp:revision>1</cp:revision>
  <dcterms:created xsi:type="dcterms:W3CDTF">2017-01-19T18:56:07Z</dcterms:created>
  <dcterms:modified xsi:type="dcterms:W3CDTF">2017-01-19T18:56:51Z</dcterms:modified>
</cp:coreProperties>
</file>