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DE30E-D5F9-4121-A5A1-0594338B3BEB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46D64-9729-413A-A5B3-BCD9EA14B8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00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84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04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25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45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66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86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07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27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48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68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89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09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30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50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71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91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12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32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52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73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93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14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34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55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75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96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16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37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57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8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61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98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19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39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60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80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01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21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42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62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83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81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03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24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44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64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85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05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26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02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22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43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63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35" tIns="45866" rIns="91735" bIns="4586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BF9B-41F7-4F8E-8015-A03D61868D1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682C-70CE-4A2E-A2F6-75CEAAF903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BF9B-41F7-4F8E-8015-A03D61868D1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682C-70CE-4A2E-A2F6-75CEAAF903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BF9B-41F7-4F8E-8015-A03D61868D1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682C-70CE-4A2E-A2F6-75CEAAF903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BF9B-41F7-4F8E-8015-A03D61868D1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682C-70CE-4A2E-A2F6-75CEAAF903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BF9B-41F7-4F8E-8015-A03D61868D1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682C-70CE-4A2E-A2F6-75CEAAF903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BF9B-41F7-4F8E-8015-A03D61868D1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682C-70CE-4A2E-A2F6-75CEAAF903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BF9B-41F7-4F8E-8015-A03D61868D1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682C-70CE-4A2E-A2F6-75CEAAF903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BF9B-41F7-4F8E-8015-A03D61868D1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682C-70CE-4A2E-A2F6-75CEAAF903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BF9B-41F7-4F8E-8015-A03D61868D1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682C-70CE-4A2E-A2F6-75CEAAF903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BF9B-41F7-4F8E-8015-A03D61868D1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682C-70CE-4A2E-A2F6-75CEAAF903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BF9B-41F7-4F8E-8015-A03D61868D1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682C-70CE-4A2E-A2F6-75CEAAF903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5BF9B-41F7-4F8E-8015-A03D61868D1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8682C-70CE-4A2E-A2F6-75CEAAF903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en-US" b="1" u="sng" smtClean="0">
              <a:solidFill>
                <a:schemeClr val="bg1"/>
              </a:solidFill>
            </a:endParaRPr>
          </a:p>
        </p:txBody>
      </p:sp>
      <p:sp>
        <p:nvSpPr>
          <p:cNvPr id="105574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286000"/>
            <a:ext cx="8534400" cy="43434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6000" b="1" smtClean="0">
                <a:solidFill>
                  <a:srgbClr val="FFFF00"/>
                </a:solidFill>
              </a:rPr>
              <a:t>Five Guaranteed Prayers</a:t>
            </a:r>
          </a:p>
        </p:txBody>
      </p:sp>
      <p:sp>
        <p:nvSpPr>
          <p:cNvPr id="1055748" name="Rectangle 5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en-US" b="1" u="sng" smtClean="0">
              <a:solidFill>
                <a:schemeClr val="bg1"/>
              </a:solidFill>
            </a:endParaRPr>
          </a:p>
        </p:txBody>
      </p:sp>
      <p:sp>
        <p:nvSpPr>
          <p:cNvPr id="62494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362200"/>
            <a:ext cx="8686800" cy="42672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joyously giving thanks to the Father.</a:t>
            </a:r>
          </a:p>
        </p:txBody>
      </p:sp>
      <p:sp>
        <p:nvSpPr>
          <p:cNvPr id="1064964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4400" u="sng">
                <a:solidFill>
                  <a:srgbClr val="FFFF00"/>
                </a:solidFill>
                <a:latin typeface="Arial" charset="0"/>
                <a:cs typeface="+mn-cs"/>
              </a:rPr>
              <a:t>Colossians 1:9-11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en-US" b="1" u="sng" smtClean="0">
              <a:solidFill>
                <a:schemeClr val="bg1"/>
              </a:solidFill>
            </a:endParaRPr>
          </a:p>
        </p:txBody>
      </p:sp>
      <p:sp>
        <p:nvSpPr>
          <p:cNvPr id="62515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686800" cy="52578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4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who is God, but the Lord? And who is a rock, except our God, the God who girds me with strength, and makes my way blameless?</a:t>
            </a:r>
          </a:p>
        </p:txBody>
      </p:sp>
      <p:sp>
        <p:nvSpPr>
          <p:cNvPr id="1065988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4400" u="sng">
                <a:solidFill>
                  <a:srgbClr val="FFFF00"/>
                </a:solidFill>
                <a:latin typeface="Arial" charset="0"/>
                <a:cs typeface="+mn-cs"/>
              </a:rPr>
              <a:t>Psalm 18:31-33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en-US" b="1" u="sng" smtClean="0">
              <a:solidFill>
                <a:schemeClr val="bg1"/>
              </a:solidFill>
            </a:endParaRPr>
          </a:p>
        </p:txBody>
      </p:sp>
      <p:sp>
        <p:nvSpPr>
          <p:cNvPr id="625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286000"/>
            <a:ext cx="8686800" cy="43434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makes my feet like hinds’ feet, and sets me upon my high places.</a:t>
            </a:r>
          </a:p>
        </p:txBody>
      </p:sp>
      <p:sp>
        <p:nvSpPr>
          <p:cNvPr id="1067012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4400" u="sng">
                <a:solidFill>
                  <a:srgbClr val="FFFF00"/>
                </a:solidFill>
                <a:latin typeface="Arial" charset="0"/>
                <a:cs typeface="+mn-cs"/>
              </a:rPr>
              <a:t>Psalm 18:31-33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2 Corinthians 3:5</a:t>
            </a:r>
          </a:p>
        </p:txBody>
      </p:sp>
      <p:sp>
        <p:nvSpPr>
          <p:cNvPr id="1068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686800" cy="52578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Not that we are adequate in ourselves to consider anything as coming from ourselves, but our adequacy is from God.</a:t>
            </a:r>
          </a:p>
        </p:txBody>
      </p:sp>
      <p:sp>
        <p:nvSpPr>
          <p:cNvPr id="1068036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Psalm 18:39</a:t>
            </a:r>
          </a:p>
        </p:txBody>
      </p:sp>
      <p:sp>
        <p:nvSpPr>
          <p:cNvPr id="1069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209800"/>
            <a:ext cx="8686800" cy="44196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For You have girded me with strength for battle.</a:t>
            </a:r>
          </a:p>
        </p:txBody>
      </p:sp>
      <p:sp>
        <p:nvSpPr>
          <p:cNvPr id="1069060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Ephesians 3:16</a:t>
            </a:r>
          </a:p>
        </p:txBody>
      </p:sp>
      <p:sp>
        <p:nvSpPr>
          <p:cNvPr id="1070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686800" cy="52578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That He would grant you, according to the riches of His glory, to be strengthened with power through His Spirit in the inner man.</a:t>
            </a:r>
          </a:p>
        </p:txBody>
      </p:sp>
      <p:sp>
        <p:nvSpPr>
          <p:cNvPr id="1070084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Isaiah 40:29-31</a:t>
            </a:r>
          </a:p>
        </p:txBody>
      </p:sp>
      <p:sp>
        <p:nvSpPr>
          <p:cNvPr id="1071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676400"/>
            <a:ext cx="8686800" cy="49530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He gives strength to the weary, and to him who lacks might He increases power.</a:t>
            </a:r>
          </a:p>
        </p:txBody>
      </p:sp>
      <p:sp>
        <p:nvSpPr>
          <p:cNvPr id="1071108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Isaiah 40:29-31</a:t>
            </a:r>
          </a:p>
        </p:txBody>
      </p:sp>
      <p:sp>
        <p:nvSpPr>
          <p:cNvPr id="1072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686800" cy="52578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4800" b="1" smtClean="0">
                <a:solidFill>
                  <a:schemeClr val="bg1"/>
                </a:solidFill>
              </a:rPr>
              <a:t>Though youths grow weary and tired, and vigorous young men stumble badly, yet those who wait for the Lord will gain new strength;</a:t>
            </a:r>
          </a:p>
        </p:txBody>
      </p:sp>
      <p:sp>
        <p:nvSpPr>
          <p:cNvPr id="1072132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Isaiah 40:29-31</a:t>
            </a:r>
          </a:p>
        </p:txBody>
      </p:sp>
      <p:sp>
        <p:nvSpPr>
          <p:cNvPr id="1073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686800" cy="52578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They will mount up with wings like eagles, they will run and not get tired, they will walk and not become weary.</a:t>
            </a:r>
          </a:p>
        </p:txBody>
      </p:sp>
      <p:sp>
        <p:nvSpPr>
          <p:cNvPr id="1073156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2 Timothy 4:17</a:t>
            </a:r>
          </a:p>
        </p:txBody>
      </p:sp>
      <p:sp>
        <p:nvSpPr>
          <p:cNvPr id="1074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686800" cy="52578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But the Lord stood with me, and strengthened me, in order that through me the proclamations might be fully accomplished;</a:t>
            </a:r>
          </a:p>
        </p:txBody>
      </p:sp>
      <p:sp>
        <p:nvSpPr>
          <p:cNvPr id="1074180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en-US" b="1" u="sng" smtClean="0">
              <a:solidFill>
                <a:schemeClr val="bg1"/>
              </a:solidFill>
            </a:endParaRPr>
          </a:p>
        </p:txBody>
      </p:sp>
      <p:sp>
        <p:nvSpPr>
          <p:cNvPr id="1056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590800"/>
            <a:ext cx="8686800" cy="40386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6600" b="1" smtClean="0">
                <a:solidFill>
                  <a:schemeClr val="bg1"/>
                </a:solidFill>
              </a:rPr>
              <a:t>1.  </a:t>
            </a:r>
            <a:r>
              <a:rPr lang="en-US" sz="6600" b="1" u="sng" smtClean="0">
                <a:solidFill>
                  <a:srgbClr val="FFFF00"/>
                </a:solidFill>
              </a:rPr>
              <a:t>Strength</a:t>
            </a:r>
            <a:endParaRPr lang="en-US" sz="6600" b="1" smtClean="0">
              <a:solidFill>
                <a:srgbClr val="FFFF00"/>
              </a:solidFill>
            </a:endParaRPr>
          </a:p>
        </p:txBody>
      </p:sp>
      <p:sp>
        <p:nvSpPr>
          <p:cNvPr id="1056772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2 Timothy 4:17</a:t>
            </a:r>
          </a:p>
        </p:txBody>
      </p:sp>
      <p:sp>
        <p:nvSpPr>
          <p:cNvPr id="1075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686800" cy="52578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And that all the Gentiles might hear; and I was delivered out of the lion’s mouth.</a:t>
            </a:r>
          </a:p>
        </p:txBody>
      </p:sp>
      <p:sp>
        <p:nvSpPr>
          <p:cNvPr id="1075204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Psalm 29:11</a:t>
            </a:r>
          </a:p>
        </p:txBody>
      </p:sp>
      <p:sp>
        <p:nvSpPr>
          <p:cNvPr id="1076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686800" cy="52578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The Lord will give strength to His people; the Lord will bless His people with peace.</a:t>
            </a:r>
          </a:p>
        </p:txBody>
      </p:sp>
      <p:sp>
        <p:nvSpPr>
          <p:cNvPr id="1076228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Psalm 31:2</a:t>
            </a:r>
          </a:p>
        </p:txBody>
      </p:sp>
      <p:sp>
        <p:nvSpPr>
          <p:cNvPr id="1077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686800" cy="52578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Incline Your ear to me, rescue me quickly;     be to me a rock of strength, a stronghold to save me.</a:t>
            </a:r>
          </a:p>
        </p:txBody>
      </p:sp>
      <p:sp>
        <p:nvSpPr>
          <p:cNvPr id="1077252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Psalm 41:6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981200"/>
            <a:ext cx="8686800" cy="46482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God is our refuge and strength, a very present help in trouble.</a:t>
            </a:r>
          </a:p>
        </p:txBody>
      </p:sp>
      <p:sp>
        <p:nvSpPr>
          <p:cNvPr id="1078276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Psalm 86:16</a:t>
            </a:r>
          </a:p>
        </p:txBody>
      </p:sp>
      <p:sp>
        <p:nvSpPr>
          <p:cNvPr id="1079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686800" cy="52578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Turn to me, and be gracious to me; oh grant Your strength to Your servant, and save the son of Your handmaid.</a:t>
            </a:r>
          </a:p>
        </p:txBody>
      </p:sp>
      <p:sp>
        <p:nvSpPr>
          <p:cNvPr id="1079300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en-US" b="1" u="sng" smtClean="0">
              <a:solidFill>
                <a:schemeClr val="bg1"/>
              </a:solidFill>
            </a:endParaRPr>
          </a:p>
        </p:txBody>
      </p:sp>
      <p:sp>
        <p:nvSpPr>
          <p:cNvPr id="1080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828800"/>
            <a:ext cx="8686800" cy="48006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Seek the Lord and His strength; seek His face continually.</a:t>
            </a:r>
          </a:p>
        </p:txBody>
      </p:sp>
      <p:sp>
        <p:nvSpPr>
          <p:cNvPr id="1080324" name="Rectangle 4"/>
          <p:cNvSpPr>
            <a:spLocks noChangeArrowheads="1"/>
          </p:cNvSpPr>
          <p:nvPr/>
        </p:nvSpPr>
        <p:spPr bwMode="auto">
          <a:xfrm>
            <a:off x="990600" y="228600"/>
            <a:ext cx="7086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4400" u="sng">
                <a:solidFill>
                  <a:srgbClr val="FFFF00"/>
                </a:solidFill>
                <a:latin typeface="Arial" charset="0"/>
                <a:cs typeface="+mn-cs"/>
              </a:rPr>
              <a:t>Psalm 105:4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Psalm 119:28</a:t>
            </a:r>
          </a:p>
        </p:txBody>
      </p:sp>
      <p:sp>
        <p:nvSpPr>
          <p:cNvPr id="1081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905000"/>
            <a:ext cx="8686800" cy="47244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My soul weeps because of grief; strengthen me according to Your word.</a:t>
            </a:r>
          </a:p>
        </p:txBody>
      </p:sp>
      <p:sp>
        <p:nvSpPr>
          <p:cNvPr id="1081348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Psalm 138:3</a:t>
            </a:r>
          </a:p>
        </p:txBody>
      </p:sp>
      <p:sp>
        <p:nvSpPr>
          <p:cNvPr id="1082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686800" cy="52578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On the day I called You answered me; You made me bold with strength in my soul.</a:t>
            </a:r>
          </a:p>
        </p:txBody>
      </p:sp>
      <p:sp>
        <p:nvSpPr>
          <p:cNvPr id="1082372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en-US" b="1" u="sng" smtClean="0">
              <a:solidFill>
                <a:schemeClr val="bg1"/>
              </a:solidFill>
            </a:endParaRPr>
          </a:p>
        </p:txBody>
      </p:sp>
      <p:sp>
        <p:nvSpPr>
          <p:cNvPr id="1083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438400"/>
            <a:ext cx="8686800" cy="41910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7200" b="1" smtClean="0">
                <a:solidFill>
                  <a:schemeClr val="bg1"/>
                </a:solidFill>
              </a:rPr>
              <a:t>2.  </a:t>
            </a:r>
            <a:r>
              <a:rPr lang="en-US" sz="7200" b="1" u="sng" smtClean="0">
                <a:solidFill>
                  <a:srgbClr val="FFFF00"/>
                </a:solidFill>
              </a:rPr>
              <a:t>Joy</a:t>
            </a:r>
            <a:endParaRPr lang="en-US" sz="7200" b="1" smtClean="0">
              <a:solidFill>
                <a:srgbClr val="FFFF00"/>
              </a:solidFill>
            </a:endParaRPr>
          </a:p>
        </p:txBody>
      </p:sp>
      <p:sp>
        <p:nvSpPr>
          <p:cNvPr id="1083396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1 Chronicles 16:27</a:t>
            </a:r>
          </a:p>
        </p:txBody>
      </p:sp>
      <p:sp>
        <p:nvSpPr>
          <p:cNvPr id="1084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676400"/>
            <a:ext cx="8686800" cy="49530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Splendor and majesty are before Him, strength and joy are in His place.</a:t>
            </a:r>
          </a:p>
        </p:txBody>
      </p:sp>
      <p:sp>
        <p:nvSpPr>
          <p:cNvPr id="1084420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Psalm 10:17</a:t>
            </a:r>
          </a:p>
        </p:txBody>
      </p:sp>
      <p:sp>
        <p:nvSpPr>
          <p:cNvPr id="1057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686800" cy="52578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O Lord, You have heard the desire of the humble; You will strengthen their heart, You will incline Your ear.</a:t>
            </a:r>
          </a:p>
        </p:txBody>
      </p:sp>
      <p:sp>
        <p:nvSpPr>
          <p:cNvPr id="1057796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Psalm 30:10-12</a:t>
            </a:r>
          </a:p>
        </p:txBody>
      </p:sp>
      <p:sp>
        <p:nvSpPr>
          <p:cNvPr id="1085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686800" cy="52578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“Hear, O Lord, and be gracious to me; O Lord, be my helper. You have turned my mourning into dancing; </a:t>
            </a:r>
          </a:p>
        </p:txBody>
      </p:sp>
      <p:sp>
        <p:nvSpPr>
          <p:cNvPr id="1085444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Psalm 30:10-12</a:t>
            </a:r>
          </a:p>
        </p:txBody>
      </p:sp>
      <p:sp>
        <p:nvSpPr>
          <p:cNvPr id="1086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686800" cy="52578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You have loosed my sackcloth and girded me with gladness; that my soul may sing praise to You, and not be silent.</a:t>
            </a:r>
          </a:p>
        </p:txBody>
      </p:sp>
      <p:sp>
        <p:nvSpPr>
          <p:cNvPr id="1086468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Psalm 30:10-12</a:t>
            </a:r>
          </a:p>
        </p:txBody>
      </p:sp>
      <p:sp>
        <p:nvSpPr>
          <p:cNvPr id="1087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438400"/>
            <a:ext cx="8686800" cy="41910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O Lord my God, I will give thanks to You forever.</a:t>
            </a:r>
          </a:p>
        </p:txBody>
      </p:sp>
      <p:sp>
        <p:nvSpPr>
          <p:cNvPr id="1087492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Nehemiah 8:10</a:t>
            </a:r>
          </a:p>
        </p:txBody>
      </p:sp>
      <p:sp>
        <p:nvSpPr>
          <p:cNvPr id="1088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686800" cy="52578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Then he said to them, “Go, eat of the fat, drink of the sweet, and send portions to him who has nothing prepared;</a:t>
            </a:r>
          </a:p>
        </p:txBody>
      </p:sp>
      <p:sp>
        <p:nvSpPr>
          <p:cNvPr id="1088516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Nehemiah 8:10</a:t>
            </a:r>
          </a:p>
        </p:txBody>
      </p:sp>
      <p:sp>
        <p:nvSpPr>
          <p:cNvPr id="1089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686800" cy="52578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“For this day is holy to our Lord.  Do not be grieved, for the joy of the Lord is your strength.”</a:t>
            </a:r>
          </a:p>
        </p:txBody>
      </p:sp>
      <p:sp>
        <p:nvSpPr>
          <p:cNvPr id="1089540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Nehemiah 12:43</a:t>
            </a:r>
          </a:p>
        </p:txBody>
      </p:sp>
      <p:sp>
        <p:nvSpPr>
          <p:cNvPr id="1090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686800" cy="52578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And on that day they offered great sacrifices and rejoiced because God had given them great joy, </a:t>
            </a:r>
          </a:p>
        </p:txBody>
      </p:sp>
      <p:sp>
        <p:nvSpPr>
          <p:cNvPr id="1090564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Nehemiah 12:43</a:t>
            </a:r>
          </a:p>
        </p:txBody>
      </p:sp>
      <p:sp>
        <p:nvSpPr>
          <p:cNvPr id="1091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686800" cy="52578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even the women and children rejoiced, so that the joy of Jerusalem was heard from afar.</a:t>
            </a:r>
          </a:p>
          <a:p>
            <a:pPr marL="609600" indent="-609600" eaLnBrk="1" hangingPunct="1">
              <a:defRPr/>
            </a:pPr>
            <a:endParaRPr lang="en-US" sz="5400" b="1" smtClean="0">
              <a:solidFill>
                <a:schemeClr val="bg1"/>
              </a:solidFill>
            </a:endParaRPr>
          </a:p>
        </p:txBody>
      </p:sp>
      <p:sp>
        <p:nvSpPr>
          <p:cNvPr id="1091588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Psalm 16:11</a:t>
            </a:r>
          </a:p>
        </p:txBody>
      </p:sp>
      <p:sp>
        <p:nvSpPr>
          <p:cNvPr id="1092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686800" cy="52578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You will make known to me the path of life; in Your presence is fulness of joy; in Your right hand there are pleasures forever.</a:t>
            </a:r>
          </a:p>
        </p:txBody>
      </p:sp>
      <p:sp>
        <p:nvSpPr>
          <p:cNvPr id="1092612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en-US" b="1" u="sng" smtClean="0">
              <a:solidFill>
                <a:srgbClr val="FFFF00"/>
              </a:solidFill>
            </a:endParaRPr>
          </a:p>
        </p:txBody>
      </p:sp>
      <p:sp>
        <p:nvSpPr>
          <p:cNvPr id="1093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286000"/>
            <a:ext cx="8686800" cy="43434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7200" b="1" smtClean="0">
                <a:solidFill>
                  <a:schemeClr val="bg1"/>
                </a:solidFill>
              </a:rPr>
              <a:t>3.  </a:t>
            </a:r>
            <a:r>
              <a:rPr lang="en-US" sz="7200" b="1" u="sng" smtClean="0">
                <a:solidFill>
                  <a:srgbClr val="FFFF00"/>
                </a:solidFill>
              </a:rPr>
              <a:t>Peace</a:t>
            </a:r>
            <a:endParaRPr lang="en-US" sz="7200" b="1" smtClean="0">
              <a:solidFill>
                <a:srgbClr val="FFFF00"/>
              </a:solidFill>
            </a:endParaRPr>
          </a:p>
        </p:txBody>
      </p:sp>
      <p:sp>
        <p:nvSpPr>
          <p:cNvPr id="1093636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Philippians 4:6-7</a:t>
            </a:r>
          </a:p>
        </p:txBody>
      </p:sp>
      <p:sp>
        <p:nvSpPr>
          <p:cNvPr id="1094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143000"/>
            <a:ext cx="8686800" cy="54864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Be anxious for nothing, but in everything by prayer and supplication with thanksgiving let your requests be made known to God.</a:t>
            </a:r>
          </a:p>
        </p:txBody>
      </p:sp>
      <p:sp>
        <p:nvSpPr>
          <p:cNvPr id="1094660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en-US" b="1" u="sng" smtClean="0">
              <a:solidFill>
                <a:schemeClr val="bg1"/>
              </a:solidFill>
            </a:endParaRPr>
          </a:p>
        </p:txBody>
      </p:sp>
      <p:sp>
        <p:nvSpPr>
          <p:cNvPr id="6206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686800" cy="52578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4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“I love You, O Lord, my strength.”  The Lord is my rock and my fortress and my deliverer, My God, my rock, in whom I take refuge;</a:t>
            </a:r>
          </a:p>
        </p:txBody>
      </p:sp>
      <p:sp>
        <p:nvSpPr>
          <p:cNvPr id="1058820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4400" u="sng">
                <a:solidFill>
                  <a:srgbClr val="FFFF00"/>
                </a:solidFill>
                <a:latin typeface="Arial" charset="0"/>
                <a:cs typeface="+mn-cs"/>
              </a:rPr>
              <a:t>Psalm 18:1-3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Philippians 4:6-7</a:t>
            </a:r>
          </a:p>
        </p:txBody>
      </p:sp>
      <p:sp>
        <p:nvSpPr>
          <p:cNvPr id="1095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143000"/>
            <a:ext cx="8686800" cy="54864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And the peace of God, which surpasses all comprehension, shall guard your hearts and your minds in Christ Jesus.</a:t>
            </a:r>
          </a:p>
        </p:txBody>
      </p:sp>
      <p:sp>
        <p:nvSpPr>
          <p:cNvPr id="1095684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Philippians 1:2</a:t>
            </a:r>
          </a:p>
        </p:txBody>
      </p:sp>
      <p:sp>
        <p:nvSpPr>
          <p:cNvPr id="1096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447800"/>
            <a:ext cx="8686800" cy="51816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Grace to you and peace from God our Father and the Lord Jesus Christ.</a:t>
            </a:r>
          </a:p>
        </p:txBody>
      </p:sp>
      <p:sp>
        <p:nvSpPr>
          <p:cNvPr id="1096708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Numbers 6:26</a:t>
            </a:r>
          </a:p>
        </p:txBody>
      </p:sp>
      <p:sp>
        <p:nvSpPr>
          <p:cNvPr id="1097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828800"/>
            <a:ext cx="8686800" cy="48006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The Lord lift up His countenance on you, and give you peace.</a:t>
            </a:r>
          </a:p>
        </p:txBody>
      </p:sp>
      <p:sp>
        <p:nvSpPr>
          <p:cNvPr id="1097732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Psalm 29:11</a:t>
            </a:r>
          </a:p>
        </p:txBody>
      </p:sp>
      <p:sp>
        <p:nvSpPr>
          <p:cNvPr id="1098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676400"/>
            <a:ext cx="8686800" cy="49530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The Lord will give strength to His people; the Lord will bless His people with peace.</a:t>
            </a:r>
          </a:p>
        </p:txBody>
      </p:sp>
      <p:sp>
        <p:nvSpPr>
          <p:cNvPr id="1098756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en-US" b="1" u="sng" smtClean="0">
              <a:solidFill>
                <a:srgbClr val="FFFF00"/>
              </a:solidFill>
            </a:endParaRPr>
          </a:p>
        </p:txBody>
      </p:sp>
      <p:sp>
        <p:nvSpPr>
          <p:cNvPr id="1099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590800"/>
            <a:ext cx="8686800" cy="40386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6600" b="1" smtClean="0">
                <a:solidFill>
                  <a:schemeClr val="bg1"/>
                </a:solidFill>
              </a:rPr>
              <a:t>4.  </a:t>
            </a:r>
            <a:r>
              <a:rPr lang="en-US" sz="6600" b="1" u="sng" smtClean="0">
                <a:solidFill>
                  <a:srgbClr val="FFFF00"/>
                </a:solidFill>
              </a:rPr>
              <a:t>Wisdom</a:t>
            </a:r>
            <a:endParaRPr lang="en-US" sz="6600" b="1" smtClean="0">
              <a:solidFill>
                <a:srgbClr val="FFFF00"/>
              </a:solidFill>
            </a:endParaRPr>
          </a:p>
        </p:txBody>
      </p:sp>
      <p:sp>
        <p:nvSpPr>
          <p:cNvPr id="1099780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James 1:5</a:t>
            </a:r>
          </a:p>
        </p:txBody>
      </p:sp>
      <p:sp>
        <p:nvSpPr>
          <p:cNvPr id="1100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143000"/>
            <a:ext cx="8686800" cy="54864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But if any of you lacks wisdom, let him ask of God, who gives to all men generously and without reproach, and it will be given to him.</a:t>
            </a:r>
          </a:p>
        </p:txBody>
      </p:sp>
      <p:sp>
        <p:nvSpPr>
          <p:cNvPr id="1100804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2 Chronicles 1:10</a:t>
            </a:r>
          </a:p>
        </p:txBody>
      </p:sp>
      <p:sp>
        <p:nvSpPr>
          <p:cNvPr id="1101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143000"/>
            <a:ext cx="8686800" cy="54864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/>
            <a:r>
              <a:rPr lang="en-US" sz="5400" b="1" smtClean="0">
                <a:solidFill>
                  <a:schemeClr val="bg1"/>
                </a:solidFill>
              </a:rPr>
              <a:t>“Give me now wisdom and knowledge, that I may go out and come in before this people; for who can rule this great people of Yours?”</a:t>
            </a:r>
          </a:p>
        </p:txBody>
      </p:sp>
      <p:sp>
        <p:nvSpPr>
          <p:cNvPr id="1101828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Proverbs 2:3-5</a:t>
            </a:r>
          </a:p>
        </p:txBody>
      </p:sp>
      <p:sp>
        <p:nvSpPr>
          <p:cNvPr id="1102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143000"/>
            <a:ext cx="8686800" cy="54864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5400" b="1" smtClean="0">
                <a:solidFill>
                  <a:schemeClr val="bg1"/>
                </a:solidFill>
              </a:rPr>
              <a:t>For if you cry for discernment, lift your voice for understanding; if you seek her as silver, and search for her as for hidden treasures;</a:t>
            </a:r>
          </a:p>
        </p:txBody>
      </p:sp>
      <p:sp>
        <p:nvSpPr>
          <p:cNvPr id="1102852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Proverbs 2:3-5</a:t>
            </a:r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752600"/>
            <a:ext cx="8686800" cy="48768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Then you will discern the fear of the Lord, and discover the knowledge of God.</a:t>
            </a:r>
          </a:p>
        </p:txBody>
      </p:sp>
      <p:sp>
        <p:nvSpPr>
          <p:cNvPr id="1103876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Daniel 2:19-20</a:t>
            </a:r>
          </a:p>
        </p:txBody>
      </p:sp>
      <p:sp>
        <p:nvSpPr>
          <p:cNvPr id="1104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143000"/>
            <a:ext cx="8686800" cy="54864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Then the mystery was revealed to Daniel in a night vision.  Then Daniel blessed the God of heaven;</a:t>
            </a:r>
          </a:p>
        </p:txBody>
      </p:sp>
      <p:sp>
        <p:nvSpPr>
          <p:cNvPr id="1104900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en-US" b="1" u="sng" smtClean="0">
              <a:solidFill>
                <a:schemeClr val="bg1"/>
              </a:solidFill>
            </a:endParaRPr>
          </a:p>
        </p:txBody>
      </p:sp>
      <p:sp>
        <p:nvSpPr>
          <p:cNvPr id="6239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686800" cy="54864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 shield and the horn of my salvation, my stronghold.  I call upon the Lord, who is worthy to be praised, and I am saved from my enemies.</a:t>
            </a:r>
          </a:p>
        </p:txBody>
      </p:sp>
      <p:sp>
        <p:nvSpPr>
          <p:cNvPr id="1059844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4400" u="sng">
                <a:solidFill>
                  <a:srgbClr val="FFFF00"/>
                </a:solidFill>
                <a:latin typeface="Arial" charset="0"/>
                <a:cs typeface="+mn-cs"/>
              </a:rPr>
              <a:t>Psalm 18:1-3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Daniel 2:19-20</a:t>
            </a:r>
          </a:p>
        </p:txBody>
      </p:sp>
      <p:sp>
        <p:nvSpPr>
          <p:cNvPr id="1105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143000"/>
            <a:ext cx="8686800" cy="54864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Daniel answered and said, “Let the name of God be blessed forever and ever, for wisdom and power belong to Him.”</a:t>
            </a:r>
          </a:p>
        </p:txBody>
      </p:sp>
      <p:sp>
        <p:nvSpPr>
          <p:cNvPr id="1105924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en-US" b="1" u="sng" smtClean="0">
              <a:solidFill>
                <a:srgbClr val="FFFF00"/>
              </a:solidFill>
            </a:endParaRPr>
          </a:p>
        </p:txBody>
      </p:sp>
      <p:sp>
        <p:nvSpPr>
          <p:cNvPr id="1106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438400"/>
            <a:ext cx="8686800" cy="41910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6000" b="1" smtClean="0">
                <a:solidFill>
                  <a:schemeClr val="bg1"/>
                </a:solidFill>
              </a:rPr>
              <a:t>5.  </a:t>
            </a:r>
            <a:r>
              <a:rPr lang="en-US" sz="6000" b="1" u="sng" smtClean="0">
                <a:solidFill>
                  <a:srgbClr val="FFFF00"/>
                </a:solidFill>
              </a:rPr>
              <a:t>Opportunities to serve</a:t>
            </a:r>
            <a:endParaRPr lang="en-US" sz="6000" b="1" smtClean="0">
              <a:solidFill>
                <a:srgbClr val="FFFF00"/>
              </a:solidFill>
            </a:endParaRPr>
          </a:p>
        </p:txBody>
      </p:sp>
      <p:sp>
        <p:nvSpPr>
          <p:cNvPr id="1106948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1 Corinthians 16:9</a:t>
            </a:r>
          </a:p>
        </p:txBody>
      </p:sp>
      <p:sp>
        <p:nvSpPr>
          <p:cNvPr id="1107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600200"/>
            <a:ext cx="8686800" cy="50292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For a wide door for effective service has opened to me, and there are many adversaries.</a:t>
            </a:r>
          </a:p>
        </p:txBody>
      </p:sp>
      <p:sp>
        <p:nvSpPr>
          <p:cNvPr id="1107972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2 Corinthians 2:12</a:t>
            </a:r>
          </a:p>
        </p:txBody>
      </p:sp>
      <p:sp>
        <p:nvSpPr>
          <p:cNvPr id="1108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143000"/>
            <a:ext cx="8686800" cy="54864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Now when I came to Troas for the gospel of Christ and when a door was opened for me in the Lord . . . </a:t>
            </a:r>
          </a:p>
        </p:txBody>
      </p:sp>
      <p:sp>
        <p:nvSpPr>
          <p:cNvPr id="1108996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Acts 14:27</a:t>
            </a:r>
          </a:p>
        </p:txBody>
      </p:sp>
      <p:sp>
        <p:nvSpPr>
          <p:cNvPr id="1110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143000"/>
            <a:ext cx="8686800" cy="54864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4800" b="1" smtClean="0">
                <a:solidFill>
                  <a:schemeClr val="bg1"/>
                </a:solidFill>
              </a:rPr>
              <a:t>And when they had arrived and gathered the church together, they began to report all things that God had done with them and how He had opened a door of faith to the Gentiles.</a:t>
            </a:r>
          </a:p>
        </p:txBody>
      </p:sp>
      <p:sp>
        <p:nvSpPr>
          <p:cNvPr id="1110020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Colossians 4:3</a:t>
            </a:r>
          </a:p>
        </p:txBody>
      </p:sp>
      <p:sp>
        <p:nvSpPr>
          <p:cNvPr id="1111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143000"/>
            <a:ext cx="8686800" cy="54864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4800" b="1" smtClean="0">
                <a:solidFill>
                  <a:schemeClr val="bg1"/>
                </a:solidFill>
              </a:rPr>
              <a:t>Praying at the same time for us as well, that God may open up to us a door for the word, so that we may speak forth the mystery of Christ, for which I have also been imprisoned.</a:t>
            </a:r>
          </a:p>
        </p:txBody>
      </p:sp>
      <p:sp>
        <p:nvSpPr>
          <p:cNvPr id="1111044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2 Thessalonians 3:1</a:t>
            </a:r>
          </a:p>
        </p:txBody>
      </p:sp>
      <p:sp>
        <p:nvSpPr>
          <p:cNvPr id="1112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143000"/>
            <a:ext cx="8686800" cy="54864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</a:rPr>
              <a:t>Finally, brethren, pray for us that the word of the Lord may spread rapidly and be glorified, just as it did also with you.</a:t>
            </a:r>
          </a:p>
        </p:txBody>
      </p:sp>
      <p:sp>
        <p:nvSpPr>
          <p:cNvPr id="1112068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5400" u="sng">
              <a:solidFill>
                <a:schemeClr val="bg1"/>
              </a:solidFill>
              <a:latin typeface="Tekton Pro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en-US" b="1" u="sng" smtClean="0">
              <a:solidFill>
                <a:schemeClr val="bg1"/>
              </a:solidFill>
            </a:endParaRPr>
          </a:p>
        </p:txBody>
      </p:sp>
      <p:sp>
        <p:nvSpPr>
          <p:cNvPr id="6241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676400"/>
            <a:ext cx="8686800" cy="49530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this reason also, since the day we heard of it, we have not ceased to pray for you</a:t>
            </a:r>
          </a:p>
        </p:txBody>
      </p:sp>
      <p:sp>
        <p:nvSpPr>
          <p:cNvPr id="1060868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4400" u="sng">
                <a:solidFill>
                  <a:srgbClr val="FFFF00"/>
                </a:solidFill>
                <a:latin typeface="Arial" charset="0"/>
                <a:cs typeface="+mn-cs"/>
              </a:rPr>
              <a:t>Colossians 1:9-11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en-US" b="1" u="sng" smtClean="0">
              <a:solidFill>
                <a:schemeClr val="bg1"/>
              </a:solidFill>
            </a:endParaRPr>
          </a:p>
        </p:txBody>
      </p:sp>
      <p:sp>
        <p:nvSpPr>
          <p:cNvPr id="62433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686800" cy="52578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to ask that you may be filled with the knowledge of His will in all spiritual wisdom and understanding,</a:t>
            </a:r>
          </a:p>
        </p:txBody>
      </p:sp>
      <p:sp>
        <p:nvSpPr>
          <p:cNvPr id="1061892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4400" u="sng">
                <a:solidFill>
                  <a:srgbClr val="FFFF00"/>
                </a:solidFill>
                <a:latin typeface="Arial" charset="0"/>
                <a:cs typeface="+mn-cs"/>
              </a:rPr>
              <a:t>Colossians 1:9-11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en-US" b="1" u="sng" smtClean="0">
              <a:solidFill>
                <a:schemeClr val="bg1"/>
              </a:solidFill>
            </a:endParaRPr>
          </a:p>
        </p:txBody>
      </p:sp>
      <p:sp>
        <p:nvSpPr>
          <p:cNvPr id="6245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686800" cy="52578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4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 that you may walk in a manner worthy of the Lord, to please Him in all respects, bearing fruit in every good work and increasing in the knowledge of God;</a:t>
            </a:r>
          </a:p>
        </p:txBody>
      </p:sp>
      <p:sp>
        <p:nvSpPr>
          <p:cNvPr id="1062916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4400" u="sng">
                <a:solidFill>
                  <a:srgbClr val="FFFF00"/>
                </a:solidFill>
                <a:latin typeface="Arial" charset="0"/>
                <a:cs typeface="+mn-cs"/>
              </a:rPr>
              <a:t>Colossians 1:9-11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en-US" b="1" u="sng" smtClean="0">
              <a:solidFill>
                <a:schemeClr val="bg1"/>
              </a:solidFill>
            </a:endParaRPr>
          </a:p>
        </p:txBody>
      </p:sp>
      <p:sp>
        <p:nvSpPr>
          <p:cNvPr id="6247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686800" cy="5257800"/>
          </a:xfrm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5400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Strengthened with all power</a:t>
            </a:r>
            <a:r>
              <a:rPr lang="en-US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according to His glorious might, for the attaining of all steadfastness and patience;</a:t>
            </a:r>
            <a:endParaRPr lang="en-US" sz="5400" b="1" u="sng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63940" name="Rectangle 4"/>
          <p:cNvSpPr>
            <a:spLocks noChangeArrowheads="1"/>
          </p:cNvSpPr>
          <p:nvPr/>
        </p:nvSpPr>
        <p:spPr bwMode="auto">
          <a:xfrm>
            <a:off x="990600" y="381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4400" u="sng">
                <a:solidFill>
                  <a:srgbClr val="FFFF00"/>
                </a:solidFill>
                <a:latin typeface="Arial" charset="0"/>
                <a:cs typeface="+mn-cs"/>
              </a:rPr>
              <a:t>Colossians 1:9-11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1260</Words>
  <Application>Microsoft Office PowerPoint</Application>
  <PresentationFormat>On-screen Show (4:3)</PresentationFormat>
  <Paragraphs>106</Paragraphs>
  <Slides>56</Slides>
  <Notes>56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Theme</vt:lpstr>
      <vt:lpstr>Slide 1</vt:lpstr>
      <vt:lpstr>Slide 2</vt:lpstr>
      <vt:lpstr>Psalm 10:17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2 Corinthians 3:5</vt:lpstr>
      <vt:lpstr>Psalm 18:39</vt:lpstr>
      <vt:lpstr>Ephesians 3:16</vt:lpstr>
      <vt:lpstr>Isaiah 40:29-31</vt:lpstr>
      <vt:lpstr>Isaiah 40:29-31</vt:lpstr>
      <vt:lpstr>Isaiah 40:29-31</vt:lpstr>
      <vt:lpstr>2 Timothy 4:17</vt:lpstr>
      <vt:lpstr>2 Timothy 4:17</vt:lpstr>
      <vt:lpstr>Psalm 29:11</vt:lpstr>
      <vt:lpstr>Psalm 31:2</vt:lpstr>
      <vt:lpstr>Psalm 41:6</vt:lpstr>
      <vt:lpstr>Psalm 86:16</vt:lpstr>
      <vt:lpstr>Slide 25</vt:lpstr>
      <vt:lpstr>Psalm 119:28</vt:lpstr>
      <vt:lpstr>Psalm 138:3</vt:lpstr>
      <vt:lpstr>Slide 28</vt:lpstr>
      <vt:lpstr>1 Chronicles 16:27</vt:lpstr>
      <vt:lpstr>Psalm 30:10-12</vt:lpstr>
      <vt:lpstr>Psalm 30:10-12</vt:lpstr>
      <vt:lpstr>Psalm 30:10-12</vt:lpstr>
      <vt:lpstr>Nehemiah 8:10</vt:lpstr>
      <vt:lpstr>Nehemiah 8:10</vt:lpstr>
      <vt:lpstr>Nehemiah 12:43</vt:lpstr>
      <vt:lpstr>Nehemiah 12:43</vt:lpstr>
      <vt:lpstr>Psalm 16:11</vt:lpstr>
      <vt:lpstr>Slide 38</vt:lpstr>
      <vt:lpstr>Philippians 4:6-7</vt:lpstr>
      <vt:lpstr>Philippians 4:6-7</vt:lpstr>
      <vt:lpstr>Philippians 1:2</vt:lpstr>
      <vt:lpstr>Numbers 6:26</vt:lpstr>
      <vt:lpstr>Psalm 29:11</vt:lpstr>
      <vt:lpstr>Slide 44</vt:lpstr>
      <vt:lpstr>James 1:5</vt:lpstr>
      <vt:lpstr>2 Chronicles 1:10</vt:lpstr>
      <vt:lpstr>Proverbs 2:3-5</vt:lpstr>
      <vt:lpstr>Proverbs 2:3-5</vt:lpstr>
      <vt:lpstr>Daniel 2:19-20</vt:lpstr>
      <vt:lpstr>Daniel 2:19-20</vt:lpstr>
      <vt:lpstr>Slide 51</vt:lpstr>
      <vt:lpstr>1 Corinthians 16:9</vt:lpstr>
      <vt:lpstr>2 Corinthians 2:12</vt:lpstr>
      <vt:lpstr>Acts 14:27</vt:lpstr>
      <vt:lpstr>Colossians 4:3</vt:lpstr>
      <vt:lpstr>2 Thessalonians 3:1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Katie</dc:creator>
  <cp:lastModifiedBy>Katie</cp:lastModifiedBy>
  <cp:revision>1</cp:revision>
  <dcterms:created xsi:type="dcterms:W3CDTF">2017-01-19T18:51:29Z</dcterms:created>
  <dcterms:modified xsi:type="dcterms:W3CDTF">2017-01-19T18:51:50Z</dcterms:modified>
</cp:coreProperties>
</file>